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2" r:id="rId2"/>
  </p:sldMasterIdLst>
  <p:notesMasterIdLst>
    <p:notesMasterId r:id="rId26"/>
  </p:notesMasterIdLst>
  <p:handoutMasterIdLst>
    <p:handoutMasterId r:id="rId27"/>
  </p:handoutMasterIdLst>
  <p:sldIdLst>
    <p:sldId id="3115" r:id="rId3"/>
    <p:sldId id="3117" r:id="rId4"/>
    <p:sldId id="3116" r:id="rId5"/>
    <p:sldId id="3118" r:id="rId6"/>
    <p:sldId id="3119" r:id="rId7"/>
    <p:sldId id="3120" r:id="rId8"/>
    <p:sldId id="3078" r:id="rId9"/>
    <p:sldId id="3093" r:id="rId10"/>
    <p:sldId id="3091" r:id="rId11"/>
    <p:sldId id="3087" r:id="rId12"/>
    <p:sldId id="3095" r:id="rId13"/>
    <p:sldId id="3089" r:id="rId14"/>
    <p:sldId id="3088" r:id="rId15"/>
    <p:sldId id="3080" r:id="rId16"/>
    <p:sldId id="3097" r:id="rId17"/>
    <p:sldId id="3084" r:id="rId18"/>
    <p:sldId id="3090" r:id="rId19"/>
    <p:sldId id="3094" r:id="rId20"/>
    <p:sldId id="3096" r:id="rId21"/>
    <p:sldId id="3081" r:id="rId22"/>
    <p:sldId id="3086" r:id="rId23"/>
    <p:sldId id="3121" r:id="rId24"/>
    <p:sldId id="312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157DA8"/>
    <a:srgbClr val="30B9C3"/>
    <a:srgbClr val="8EC436"/>
    <a:srgbClr val="865523"/>
    <a:srgbClr val="E89E00"/>
    <a:srgbClr val="3A4293"/>
    <a:srgbClr val="F8A71E"/>
    <a:srgbClr val="9CC02C"/>
    <a:srgbClr val="FD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3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713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376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114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483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203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9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382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150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683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0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3739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10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78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11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01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8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0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470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" y="0"/>
            <a:ext cx="12871169" cy="72326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2" y="0"/>
            <a:ext cx="12877447" cy="723265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51913" y="1384404"/>
            <a:ext cx="9371329" cy="233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553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BUSINESS</a:t>
            </a:r>
            <a:endParaRPr lang="zh-CN" altLang="en-US" sz="14553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10" name="弧形 9"/>
          <p:cNvSpPr/>
          <p:nvPr/>
        </p:nvSpPr>
        <p:spPr>
          <a:xfrm>
            <a:off x="2189284" y="1436798"/>
            <a:ext cx="2265527" cy="2179017"/>
          </a:xfrm>
          <a:prstGeom prst="arc">
            <a:avLst>
              <a:gd name="adj1" fmla="val 1691816"/>
              <a:gd name="adj2" fmla="val 20021970"/>
            </a:avLst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4218"/>
          </a:p>
        </p:txBody>
      </p:sp>
      <p:sp>
        <p:nvSpPr>
          <p:cNvPr id="9" name="矩形 8"/>
          <p:cNvSpPr/>
          <p:nvPr/>
        </p:nvSpPr>
        <p:spPr>
          <a:xfrm>
            <a:off x="4937136" y="3831907"/>
            <a:ext cx="51801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849601" y="3386699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1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0" grpId="0" animBg="1"/>
      <p:bldP spid="9" grpId="0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1210" y="3457642"/>
            <a:ext cx="3364030" cy="158170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7152" y="3452517"/>
            <a:ext cx="2593530" cy="1625317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675" y="3521724"/>
            <a:ext cx="1750342" cy="1492404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391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748" y="3968466"/>
            <a:ext cx="593414" cy="593414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309" y="3905049"/>
            <a:ext cx="692317" cy="692317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7037" y="3992704"/>
            <a:ext cx="527479" cy="527479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86" y="2955560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86" y="3229466"/>
            <a:ext cx="4975695" cy="59085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86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86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609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609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238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238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5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073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874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cxnSp>
        <p:nvCxnSpPr>
          <p:cNvPr id="34" name="直接连接符 33"/>
          <p:cNvCxnSpPr/>
          <p:nvPr/>
        </p:nvCxnSpPr>
        <p:spPr>
          <a:xfrm>
            <a:off x="5944447" y="657523"/>
            <a:ext cx="0" cy="657512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629" y="3429656"/>
            <a:ext cx="167637" cy="1676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685" y="3359586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22" y="3359586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629" y="4318929"/>
            <a:ext cx="167637" cy="1676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685" y="4228341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22" y="4248859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629" y="5208202"/>
            <a:ext cx="167637" cy="1676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685" y="5097096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22" y="5138132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629" y="6097475"/>
            <a:ext cx="167637" cy="1676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685" y="6027405"/>
            <a:ext cx="5427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22" y="6027405"/>
            <a:ext cx="308431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191" y="572316"/>
            <a:ext cx="2343409" cy="23434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2872" y="657523"/>
            <a:ext cx="1513499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1922" y="1513188"/>
            <a:ext cx="2273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5850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64679" y="15994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" y="0"/>
            <a:ext cx="12871169" cy="72326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2" y="0"/>
            <a:ext cx="12877447" cy="723265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51913" y="1384404"/>
            <a:ext cx="9371329" cy="233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553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BUSINESS</a:t>
            </a:r>
            <a:endParaRPr lang="zh-CN" altLang="en-US" sz="14553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10" name="弧形 9"/>
          <p:cNvSpPr/>
          <p:nvPr/>
        </p:nvSpPr>
        <p:spPr>
          <a:xfrm>
            <a:off x="2189284" y="1436798"/>
            <a:ext cx="2265527" cy="2179017"/>
          </a:xfrm>
          <a:prstGeom prst="arc">
            <a:avLst>
              <a:gd name="adj1" fmla="val 1691816"/>
              <a:gd name="adj2" fmla="val 20021970"/>
            </a:avLst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4218"/>
          </a:p>
        </p:txBody>
      </p:sp>
      <p:sp>
        <p:nvSpPr>
          <p:cNvPr id="9" name="矩形 8"/>
          <p:cNvSpPr/>
          <p:nvPr/>
        </p:nvSpPr>
        <p:spPr>
          <a:xfrm>
            <a:off x="4937136" y="3831907"/>
            <a:ext cx="51801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849601" y="3386699"/>
            <a:ext cx="53534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 批评指导</a:t>
            </a:r>
            <a:endParaRPr lang="zh-CN" altLang="en-US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04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0" grpId="0" animBg="1"/>
      <p:bldP spid="9" grpId="0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08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4819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6856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73104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8036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49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2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3993"/>
      </a:accent1>
      <a:accent2>
        <a:srgbClr val="42B5FB"/>
      </a:accent2>
      <a:accent3>
        <a:srgbClr val="033993"/>
      </a:accent3>
      <a:accent4>
        <a:srgbClr val="42B5FB"/>
      </a:accent4>
      <a:accent5>
        <a:srgbClr val="033993"/>
      </a:accent5>
      <a:accent6>
        <a:srgbClr val="42B5FB"/>
      </a:accent6>
      <a:hlink>
        <a:srgbClr val="033993"/>
      </a:hlink>
      <a:folHlink>
        <a:srgbClr val="42B5F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6022</Words>
  <Application>Microsoft Office PowerPoint</Application>
  <PresentationFormat>自定义</PresentationFormat>
  <Paragraphs>217</Paragraphs>
  <Slides>23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蓝色商务模板</dc:title>
  <dc:creator/>
  <cp:keywords>第一PPT模板网-WWW.1PPT.COM</cp:keywords>
  <cp:lastModifiedBy/>
  <cp:revision>1</cp:revision>
  <dcterms:created xsi:type="dcterms:W3CDTF">2016-10-17T11:15:57Z</dcterms:created>
  <dcterms:modified xsi:type="dcterms:W3CDTF">2018-01-14T07:23:48Z</dcterms:modified>
</cp:coreProperties>
</file>