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Lst>
  <p:notesMasterIdLst>
    <p:notesMasterId r:id="rId24"/>
  </p:notesMasterIdLst>
  <p:handoutMasterIdLst>
    <p:handoutMasterId r:id="rId25"/>
  </p:handoutMasterIdLst>
  <p:sldIdLst>
    <p:sldId id="3086" r:id="rId2"/>
    <p:sldId id="3117" r:id="rId3"/>
    <p:sldId id="3088" r:id="rId4"/>
    <p:sldId id="3107" r:id="rId5"/>
    <p:sldId id="3093" r:id="rId6"/>
    <p:sldId id="3106" r:id="rId7"/>
    <p:sldId id="3094" r:id="rId8"/>
    <p:sldId id="3118" r:id="rId9"/>
    <p:sldId id="3105" r:id="rId10"/>
    <p:sldId id="3095" r:id="rId11"/>
    <p:sldId id="3112" r:id="rId12"/>
    <p:sldId id="3104" r:id="rId13"/>
    <p:sldId id="3119" r:id="rId14"/>
    <p:sldId id="3096" r:id="rId15"/>
    <p:sldId id="3103" r:id="rId16"/>
    <p:sldId id="3097" r:id="rId17"/>
    <p:sldId id="3102" r:id="rId18"/>
    <p:sldId id="3120" r:id="rId19"/>
    <p:sldId id="3098" r:id="rId20"/>
    <p:sldId id="3099" r:id="rId21"/>
    <p:sldId id="3100" r:id="rId22"/>
    <p:sldId id="3122" r:id="rId23"/>
  </p:sldIdLst>
  <p:sldSz cx="12858750" cy="7232650"/>
  <p:notesSz cx="6858000" cy="9144000"/>
  <p:custDataLst>
    <p:tags r:id="rId26"/>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B689"/>
    <a:srgbClr val="79B50F"/>
    <a:srgbClr val="09B0DE"/>
    <a:srgbClr val="6669D2"/>
    <a:srgbClr val="33BE9B"/>
    <a:srgbClr val="33FCC4"/>
    <a:srgbClr val="42D2FB"/>
    <a:srgbClr val="A78357"/>
    <a:srgbClr val="28C7D4"/>
    <a:srgbClr val="F9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458" autoAdjust="0"/>
    <p:restoredTop sz="92986" autoAdjust="0"/>
  </p:normalViewPr>
  <p:slideViewPr>
    <p:cSldViewPr>
      <p:cViewPr varScale="1">
        <p:scale>
          <a:sx n="108" d="100"/>
          <a:sy n="108" d="100"/>
        </p:scale>
        <p:origin x="636" y="114"/>
      </p:cViewPr>
      <p:guideLst>
        <p:guide orient="horz" pos="328"/>
        <p:guide pos="4050"/>
        <p:guide pos="557"/>
        <p:guide orient="horz" pos="4183"/>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86" d="100"/>
        <a:sy n="86"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2018-03-27</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2018-03-27</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6788234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14</a:t>
            </a:fld>
            <a:endParaRPr lang="zh-CN" altLang="en-US"/>
          </a:p>
        </p:txBody>
      </p:sp>
    </p:spTree>
    <p:extLst>
      <p:ext uri="{BB962C8B-B14F-4D97-AF65-F5344CB8AC3E}">
        <p14:creationId xmlns:p14="http://schemas.microsoft.com/office/powerpoint/2010/main" val="5202476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15</a:t>
            </a:fld>
            <a:endParaRPr lang="en-GB"/>
          </a:p>
        </p:txBody>
      </p:sp>
    </p:spTree>
    <p:extLst>
      <p:ext uri="{BB962C8B-B14F-4D97-AF65-F5344CB8AC3E}">
        <p14:creationId xmlns:p14="http://schemas.microsoft.com/office/powerpoint/2010/main" val="32499906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16</a:t>
            </a:fld>
            <a:endParaRPr lang="zh-CN" altLang="en-US"/>
          </a:p>
        </p:txBody>
      </p:sp>
    </p:spTree>
    <p:extLst>
      <p:ext uri="{BB962C8B-B14F-4D97-AF65-F5344CB8AC3E}">
        <p14:creationId xmlns:p14="http://schemas.microsoft.com/office/powerpoint/2010/main" val="17706400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17</a:t>
            </a:fld>
            <a:endParaRPr lang="en-GB"/>
          </a:p>
        </p:txBody>
      </p:sp>
    </p:spTree>
    <p:extLst>
      <p:ext uri="{BB962C8B-B14F-4D97-AF65-F5344CB8AC3E}">
        <p14:creationId xmlns:p14="http://schemas.microsoft.com/office/powerpoint/2010/main" val="19260225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2058DE2-74AF-4D07-BDC1-29FF74FBF8F3}" type="slidenum">
              <a:rPr lang="zh-CN" altLang="en-US" smtClean="0"/>
              <a:t>18</a:t>
            </a:fld>
            <a:endParaRPr lang="zh-CN" altLang="en-US"/>
          </a:p>
        </p:txBody>
      </p:sp>
    </p:spTree>
    <p:extLst>
      <p:ext uri="{BB962C8B-B14F-4D97-AF65-F5344CB8AC3E}">
        <p14:creationId xmlns:p14="http://schemas.microsoft.com/office/powerpoint/2010/main" val="28503417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19</a:t>
            </a:fld>
            <a:endParaRPr lang="zh-CN" altLang="en-US"/>
          </a:p>
        </p:txBody>
      </p:sp>
    </p:spTree>
    <p:extLst>
      <p:ext uri="{BB962C8B-B14F-4D97-AF65-F5344CB8AC3E}">
        <p14:creationId xmlns:p14="http://schemas.microsoft.com/office/powerpoint/2010/main" val="12708905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20</a:t>
            </a:fld>
            <a:endParaRPr lang="en-GB"/>
          </a:p>
        </p:txBody>
      </p:sp>
    </p:spTree>
    <p:extLst>
      <p:ext uri="{BB962C8B-B14F-4D97-AF65-F5344CB8AC3E}">
        <p14:creationId xmlns:p14="http://schemas.microsoft.com/office/powerpoint/2010/main" val="5593938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21</a:t>
            </a:fld>
            <a:endParaRPr lang="en-GB"/>
          </a:p>
        </p:txBody>
      </p:sp>
    </p:spTree>
    <p:extLst>
      <p:ext uri="{BB962C8B-B14F-4D97-AF65-F5344CB8AC3E}">
        <p14:creationId xmlns:p14="http://schemas.microsoft.com/office/powerpoint/2010/main" val="34817442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36955174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2058DE2-74AF-4D07-BDC1-29FF74FBF8F3}" type="slidenum">
              <a:rPr lang="zh-CN" altLang="en-US" smtClean="0"/>
              <a:t>3</a:t>
            </a:fld>
            <a:endParaRPr lang="zh-CN" altLang="en-US"/>
          </a:p>
        </p:txBody>
      </p:sp>
    </p:spTree>
    <p:extLst>
      <p:ext uri="{BB962C8B-B14F-4D97-AF65-F5344CB8AC3E}">
        <p14:creationId xmlns:p14="http://schemas.microsoft.com/office/powerpoint/2010/main" val="9379143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4</a:t>
            </a:fld>
            <a:endParaRPr lang="zh-CN" altLang="en-US"/>
          </a:p>
        </p:txBody>
      </p:sp>
    </p:spTree>
    <p:extLst>
      <p:ext uri="{BB962C8B-B14F-4D97-AF65-F5344CB8AC3E}">
        <p14:creationId xmlns:p14="http://schemas.microsoft.com/office/powerpoint/2010/main" val="172743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16564073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7</a:t>
            </a:fld>
            <a:endParaRPr lang="zh-CN" altLang="en-US"/>
          </a:p>
        </p:txBody>
      </p:sp>
    </p:spTree>
    <p:extLst>
      <p:ext uri="{BB962C8B-B14F-4D97-AF65-F5344CB8AC3E}">
        <p14:creationId xmlns:p14="http://schemas.microsoft.com/office/powerpoint/2010/main" val="12524269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2058DE2-74AF-4D07-BDC1-29FF74FBF8F3}" type="slidenum">
              <a:rPr lang="zh-CN" altLang="en-US" smtClean="0"/>
              <a:t>8</a:t>
            </a:fld>
            <a:endParaRPr lang="zh-CN" altLang="en-US"/>
          </a:p>
        </p:txBody>
      </p:sp>
    </p:spTree>
    <p:extLst>
      <p:ext uri="{BB962C8B-B14F-4D97-AF65-F5344CB8AC3E}">
        <p14:creationId xmlns:p14="http://schemas.microsoft.com/office/powerpoint/2010/main" val="40049586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19186795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12</a:t>
            </a:fld>
            <a:endParaRPr lang="en-GB"/>
          </a:p>
        </p:txBody>
      </p:sp>
    </p:spTree>
    <p:extLst>
      <p:ext uri="{BB962C8B-B14F-4D97-AF65-F5344CB8AC3E}">
        <p14:creationId xmlns:p14="http://schemas.microsoft.com/office/powerpoint/2010/main" val="1785340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2058DE2-74AF-4D07-BDC1-29FF74FBF8F3}" type="slidenum">
              <a:rPr lang="zh-CN" altLang="en-US" smtClean="0"/>
              <a:t>13</a:t>
            </a:fld>
            <a:endParaRPr lang="zh-CN" altLang="en-US"/>
          </a:p>
        </p:txBody>
      </p:sp>
    </p:spTree>
    <p:extLst>
      <p:ext uri="{BB962C8B-B14F-4D97-AF65-F5344CB8AC3E}">
        <p14:creationId xmlns:p14="http://schemas.microsoft.com/office/powerpoint/2010/main" val="22398931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2" name="矩形 1"/>
          <p:cNvSpPr/>
          <p:nvPr userDrawn="1"/>
        </p:nvSpPr>
        <p:spPr>
          <a:xfrm>
            <a:off x="354" y="361635"/>
            <a:ext cx="225016" cy="5866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4" tIns="48217" rIns="96434" bIns="48217" rtlCol="0" anchor="ctr"/>
          <a:lstStyle/>
          <a:p>
            <a:pPr algn="ctr" defTabSz="964278"/>
            <a:endParaRPr lang="zh-CN" altLang="en-US" sz="1969">
              <a:solidFill>
                <a:srgbClr val="E7E6E6">
                  <a:lumMod val="50000"/>
                </a:srgbClr>
              </a:solidFill>
              <a:cs typeface="+mn-ea"/>
              <a:sym typeface="+mn-lt"/>
            </a:endParaRPr>
          </a:p>
        </p:txBody>
      </p:sp>
    </p:spTree>
    <p:extLst>
      <p:ext uri="{BB962C8B-B14F-4D97-AF65-F5344CB8AC3E}">
        <p14:creationId xmlns:p14="http://schemas.microsoft.com/office/powerpoint/2010/main" val="41060454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bg>
      <p:bgRef idx="1001">
        <a:schemeClr val="bg1"/>
      </p:bgRef>
    </p:bg>
    <p:spTree>
      <p:nvGrpSpPr>
        <p:cNvPr id="1" name=""/>
        <p:cNvGrpSpPr/>
        <p:nvPr/>
      </p:nvGrpSpPr>
      <p:grpSpPr>
        <a:xfrm>
          <a:off x="0" y="0"/>
          <a:ext cx="0" cy="0"/>
          <a:chOff x="0" y="0"/>
          <a:chExt cx="0" cy="0"/>
        </a:xfrm>
      </p:grpSpPr>
      <p:sp>
        <p:nvSpPr>
          <p:cNvPr id="2" name="标题 1"/>
          <p:cNvSpPr>
            <a:spLocks noGrp="1"/>
          </p:cNvSpPr>
          <p:nvPr>
            <p:ph type="ctrTitle"/>
          </p:nvPr>
        </p:nvSpPr>
        <p:spPr>
          <a:xfrm>
            <a:off x="964407" y="2246811"/>
            <a:ext cx="10929938" cy="1550333"/>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928813" y="4098502"/>
            <a:ext cx="9001125" cy="1848344"/>
          </a:xfrm>
          <a:prstGeom prst="rect">
            <a:avLst/>
          </a:prstGeom>
        </p:spPr>
        <p:txBody>
          <a:bodyPr/>
          <a:lstStyle>
            <a:lvl1pPr marL="0" indent="0" algn="ctr">
              <a:buNone/>
              <a:defRPr>
                <a:solidFill>
                  <a:schemeClr val="tx1">
                    <a:tint val="75000"/>
                  </a:schemeClr>
                </a:solidFill>
              </a:defRPr>
            </a:lvl1pPr>
            <a:lvl2pPr marL="642656" indent="0" algn="ctr">
              <a:buNone/>
              <a:defRPr>
                <a:solidFill>
                  <a:schemeClr val="tx1">
                    <a:tint val="75000"/>
                  </a:schemeClr>
                </a:solidFill>
              </a:defRPr>
            </a:lvl2pPr>
            <a:lvl3pPr marL="1285309" indent="0" algn="ctr">
              <a:buNone/>
              <a:defRPr>
                <a:solidFill>
                  <a:schemeClr val="tx1">
                    <a:tint val="75000"/>
                  </a:schemeClr>
                </a:solidFill>
              </a:defRPr>
            </a:lvl3pPr>
            <a:lvl4pPr marL="1927964" indent="0" algn="ctr">
              <a:buNone/>
              <a:defRPr>
                <a:solidFill>
                  <a:schemeClr val="tx1">
                    <a:tint val="75000"/>
                  </a:schemeClr>
                </a:solidFill>
              </a:defRPr>
            </a:lvl4pPr>
            <a:lvl5pPr marL="2570621" indent="0" algn="ctr">
              <a:buNone/>
              <a:defRPr>
                <a:solidFill>
                  <a:schemeClr val="tx1">
                    <a:tint val="75000"/>
                  </a:schemeClr>
                </a:solidFill>
              </a:defRPr>
            </a:lvl5pPr>
            <a:lvl6pPr marL="3213275" indent="0" algn="ctr">
              <a:buNone/>
              <a:defRPr>
                <a:solidFill>
                  <a:schemeClr val="tx1">
                    <a:tint val="75000"/>
                  </a:schemeClr>
                </a:solidFill>
              </a:defRPr>
            </a:lvl6pPr>
            <a:lvl7pPr marL="3855930" indent="0" algn="ctr">
              <a:buNone/>
              <a:defRPr>
                <a:solidFill>
                  <a:schemeClr val="tx1">
                    <a:tint val="75000"/>
                  </a:schemeClr>
                </a:solidFill>
              </a:defRPr>
            </a:lvl7pPr>
            <a:lvl8pPr marL="4498585" indent="0" algn="ctr">
              <a:buNone/>
              <a:defRPr>
                <a:solidFill>
                  <a:schemeClr val="tx1">
                    <a:tint val="75000"/>
                  </a:schemeClr>
                </a:solidFill>
              </a:defRPr>
            </a:lvl8pPr>
            <a:lvl9pPr marL="514124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a:xfrm>
            <a:off x="643018" y="6704013"/>
            <a:ext cx="3000745" cy="385762"/>
          </a:xfrm>
          <a:prstGeom prst="rect">
            <a:avLst/>
          </a:prstGeom>
        </p:spPr>
        <p:txBody>
          <a:bodyPr/>
          <a:lstStyle>
            <a:lvl1pPr>
              <a:defRPr/>
            </a:lvl1pPr>
          </a:lstStyle>
          <a:p>
            <a:pPr>
              <a:defRPr/>
            </a:pPr>
            <a:fld id="{8B4E67A1-5C53-42BD-AB2C-709FEF61F269}" type="datetimeFigureOut">
              <a:rPr lang="zh-CN" altLang="en-US"/>
              <a:pPr>
                <a:defRPr/>
              </a:pPr>
              <a:t>2018-03-27</a:t>
            </a:fld>
            <a:endParaRPr lang="zh-CN" altLang="en-US"/>
          </a:p>
        </p:txBody>
      </p:sp>
      <p:sp>
        <p:nvSpPr>
          <p:cNvPr id="5" name="页脚占位符 4"/>
          <p:cNvSpPr>
            <a:spLocks noGrp="1"/>
          </p:cNvSpPr>
          <p:nvPr>
            <p:ph type="ftr" sz="quarter" idx="11"/>
          </p:nvPr>
        </p:nvSpPr>
        <p:spPr>
          <a:xfrm>
            <a:off x="4393156" y="6704013"/>
            <a:ext cx="4072440" cy="385762"/>
          </a:xfrm>
          <a:prstGeom prst="rect">
            <a:avLst/>
          </a:prstGeom>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a:xfrm>
            <a:off x="9214988" y="6704013"/>
            <a:ext cx="3000745" cy="385762"/>
          </a:xfrm>
          <a:prstGeom prst="rect">
            <a:avLst/>
          </a:prstGeom>
        </p:spPr>
        <p:txBody>
          <a:bodyPr/>
          <a:lstStyle>
            <a:lvl1pPr>
              <a:defRPr/>
            </a:lvl1pPr>
          </a:lstStyle>
          <a:p>
            <a:fld id="{5A80EFF5-4C64-44AF-903C-4654B01C43E2}" type="slidenum">
              <a:rPr lang="zh-CN" altLang="en-US"/>
              <a:pPr/>
              <a:t>‹#›</a:t>
            </a:fld>
            <a:endParaRPr lang="zh-CN" altLang="en-US"/>
          </a:p>
        </p:txBody>
      </p:sp>
    </p:spTree>
    <p:extLst>
      <p:ext uri="{BB962C8B-B14F-4D97-AF65-F5344CB8AC3E}">
        <p14:creationId xmlns:p14="http://schemas.microsoft.com/office/powerpoint/2010/main" val="305473396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空白">
    <p:bg>
      <p:bgRef idx="1001">
        <a:schemeClr val="bg1"/>
      </p:bgRef>
    </p:bg>
    <p:spTree>
      <p:nvGrpSpPr>
        <p:cNvPr id="1" name=""/>
        <p:cNvGrpSpPr/>
        <p:nvPr/>
      </p:nvGrpSpPr>
      <p:grpSpPr>
        <a:xfrm>
          <a:off x="0" y="0"/>
          <a:ext cx="0" cy="0"/>
          <a:chOff x="0" y="0"/>
          <a:chExt cx="0" cy="0"/>
        </a:xfrm>
      </p:grpSpPr>
      <p:sp>
        <p:nvSpPr>
          <p:cNvPr id="2" name="日期占位符 3"/>
          <p:cNvSpPr>
            <a:spLocks noGrp="1"/>
          </p:cNvSpPr>
          <p:nvPr>
            <p:ph type="dt" sz="half" idx="10"/>
          </p:nvPr>
        </p:nvSpPr>
        <p:spPr>
          <a:xfrm>
            <a:off x="643018" y="6704013"/>
            <a:ext cx="3000745" cy="385762"/>
          </a:xfrm>
          <a:prstGeom prst="rect">
            <a:avLst/>
          </a:prstGeom>
        </p:spPr>
        <p:txBody>
          <a:bodyPr/>
          <a:lstStyle>
            <a:lvl1pPr>
              <a:defRPr/>
            </a:lvl1pPr>
          </a:lstStyle>
          <a:p>
            <a:pPr>
              <a:defRPr/>
            </a:pPr>
            <a:fld id="{ECE45C20-9DC3-4C93-855F-0906F529D9E0}" type="datetimeFigureOut">
              <a:rPr lang="zh-CN" altLang="en-US"/>
              <a:pPr>
                <a:defRPr/>
              </a:pPr>
              <a:t>2018-03-27</a:t>
            </a:fld>
            <a:endParaRPr lang="zh-CN" altLang="en-US"/>
          </a:p>
        </p:txBody>
      </p:sp>
      <p:sp>
        <p:nvSpPr>
          <p:cNvPr id="3" name="页脚占位符 4"/>
          <p:cNvSpPr>
            <a:spLocks noGrp="1"/>
          </p:cNvSpPr>
          <p:nvPr>
            <p:ph type="ftr" sz="quarter" idx="11"/>
          </p:nvPr>
        </p:nvSpPr>
        <p:spPr>
          <a:xfrm>
            <a:off x="4393156" y="6704013"/>
            <a:ext cx="4072440" cy="385762"/>
          </a:xfrm>
          <a:prstGeom prst="rect">
            <a:avLst/>
          </a:prstGeom>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a:xfrm>
            <a:off x="9214988" y="6704013"/>
            <a:ext cx="3000745" cy="385762"/>
          </a:xfrm>
          <a:prstGeom prst="rect">
            <a:avLst/>
          </a:prstGeom>
        </p:spPr>
        <p:txBody>
          <a:bodyPr/>
          <a:lstStyle>
            <a:lvl1pPr>
              <a:defRPr/>
            </a:lvl1pPr>
          </a:lstStyle>
          <a:p>
            <a:fld id="{438595A7-F137-4A1C-94F3-17BF434764D1}" type="slidenum">
              <a:rPr lang="zh-CN" altLang="en-US"/>
              <a:pPr/>
              <a:t>‹#›</a:t>
            </a:fld>
            <a:endParaRPr lang="zh-CN" altLang="en-US"/>
          </a:p>
        </p:txBody>
      </p:sp>
    </p:spTree>
    <p:extLst>
      <p:ext uri="{BB962C8B-B14F-4D97-AF65-F5344CB8AC3E}">
        <p14:creationId xmlns:p14="http://schemas.microsoft.com/office/powerpoint/2010/main" val="1455401688"/>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2018-03-27</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60" r:id="rId1"/>
    <p:sldLayoutId id="2147483962" r:id="rId2"/>
    <p:sldLayoutId id="2147483965"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 Id="rId5" Type="http://schemas.openxmlformats.org/officeDocument/2006/relationships/image" Target="../media/image8.jpeg"/><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48855" y="0"/>
            <a:ext cx="9239313" cy="7232650"/>
          </a:xfrm>
          <a:prstGeom prst="rect">
            <a:avLst/>
          </a:prstGeom>
        </p:spPr>
      </p:pic>
      <p:sp>
        <p:nvSpPr>
          <p:cNvPr id="12" name="矩形 11"/>
          <p:cNvSpPr/>
          <p:nvPr/>
        </p:nvSpPr>
        <p:spPr>
          <a:xfrm>
            <a:off x="1288743" y="3352956"/>
            <a:ext cx="10181192" cy="2376264"/>
          </a:xfrm>
          <a:prstGeom prst="rect">
            <a:avLst/>
          </a:prstGeom>
          <a:gradFill>
            <a:gsLst>
              <a:gs pos="0">
                <a:schemeClr val="bg1">
                  <a:alpha val="26000"/>
                </a:schemeClr>
              </a:gs>
              <a:gs pos="100000">
                <a:schemeClr val="tx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矩形 4"/>
          <p:cNvSpPr/>
          <p:nvPr/>
        </p:nvSpPr>
        <p:spPr>
          <a:xfrm>
            <a:off x="1507971" y="3569557"/>
            <a:ext cx="9721080" cy="2376264"/>
          </a:xfrm>
          <a:prstGeom prst="rect">
            <a:avLst/>
          </a:prstGeom>
          <a:gradFill>
            <a:gsLst>
              <a:gs pos="0">
                <a:schemeClr val="bg1">
                  <a:alpha val="26000"/>
                </a:schemeClr>
              </a:gs>
              <a:gs pos="100000">
                <a:schemeClr val="tx1">
                  <a:alpha val="0"/>
                </a:schemeClr>
              </a:gs>
            </a:gsLst>
            <a:lin ang="5400000" scaled="1"/>
          </a:gradFill>
          <a:ln w="25400">
            <a:gradFill>
              <a:gsLst>
                <a:gs pos="0">
                  <a:schemeClr val="bg1"/>
                </a:gs>
                <a:gs pos="100000">
                  <a:schemeClr val="tx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矩形 259"/>
          <p:cNvSpPr>
            <a:spLocks noChangeArrowheads="1"/>
          </p:cNvSpPr>
          <p:nvPr/>
        </p:nvSpPr>
        <p:spPr bwMode="auto">
          <a:xfrm>
            <a:off x="2012027" y="3917131"/>
            <a:ext cx="871296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5400" cap="all" dirty="0">
                <a:solidFill>
                  <a:schemeClr val="bg1"/>
                </a:solidFill>
                <a:latin typeface="方正正准黑简体" panose="02000000000000000000" pitchFamily="2" charset="-122"/>
                <a:ea typeface="方正正准黑简体" panose="02000000000000000000" pitchFamily="2" charset="-122"/>
                <a:cs typeface="Arial" panose="020B0604020202020204" pitchFamily="34" charset="0"/>
              </a:rPr>
              <a:t>演讲演说话题辩论</a:t>
            </a:r>
            <a:r>
              <a:rPr lang="en-US" altLang="zh-CN" sz="5400" cap="all" dirty="0">
                <a:solidFill>
                  <a:schemeClr val="bg1"/>
                </a:solidFill>
                <a:latin typeface="方正正准黑简体" panose="02000000000000000000" pitchFamily="2" charset="-122"/>
                <a:ea typeface="方正正准黑简体" panose="02000000000000000000" pitchFamily="2" charset="-122"/>
                <a:cs typeface="Arial" panose="020B0604020202020204" pitchFamily="34" charset="0"/>
              </a:rPr>
              <a:t>PPT</a:t>
            </a:r>
            <a:r>
              <a:rPr lang="zh-CN" altLang="en-US" sz="5400" cap="all" dirty="0">
                <a:solidFill>
                  <a:schemeClr val="bg1"/>
                </a:solidFill>
                <a:latin typeface="方正正准黑简体" panose="02000000000000000000" pitchFamily="2" charset="-122"/>
                <a:ea typeface="方正正准黑简体" panose="02000000000000000000" pitchFamily="2" charset="-122"/>
                <a:cs typeface="Arial" panose="020B0604020202020204" pitchFamily="34" charset="0"/>
              </a:rPr>
              <a:t>模板</a:t>
            </a:r>
          </a:p>
        </p:txBody>
      </p:sp>
      <p:sp>
        <p:nvSpPr>
          <p:cNvPr id="18" name="矩形 259"/>
          <p:cNvSpPr>
            <a:spLocks noChangeArrowheads="1"/>
          </p:cNvSpPr>
          <p:nvPr/>
        </p:nvSpPr>
        <p:spPr bwMode="auto">
          <a:xfrm>
            <a:off x="3693071" y="4866894"/>
            <a:ext cx="64087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2000" dirty="0">
                <a:solidFill>
                  <a:schemeClr val="bg1"/>
                </a:solidFill>
                <a:latin typeface="Arial" panose="020B0604020202020204" pitchFamily="34" charset="0"/>
                <a:cs typeface="Arial" panose="020B0604020202020204" pitchFamily="34" charset="0"/>
              </a:rPr>
              <a:t>Speech and speech topic debate PPT template</a:t>
            </a:r>
          </a:p>
        </p:txBody>
      </p:sp>
      <p:sp>
        <p:nvSpPr>
          <p:cNvPr id="19" name="矩形 259"/>
          <p:cNvSpPr>
            <a:spLocks noChangeArrowheads="1"/>
          </p:cNvSpPr>
          <p:nvPr/>
        </p:nvSpPr>
        <p:spPr bwMode="auto">
          <a:xfrm>
            <a:off x="4082540" y="5390708"/>
            <a:ext cx="4571942" cy="33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1600" cap="all" dirty="0">
                <a:solidFill>
                  <a:schemeClr val="bg1"/>
                </a:solidFill>
                <a:effectLst>
                  <a:outerShdw blurRad="38100" dist="38100" dir="2700000" algn="tl">
                    <a:srgbClr val="000000">
                      <a:alpha val="43137"/>
                    </a:srgbClr>
                  </a:outerShdw>
                </a:effectLst>
                <a:cs typeface="Arial" panose="020B0604020202020204" pitchFamily="34" charset="0"/>
              </a:rPr>
              <a:t>|</a:t>
            </a:r>
            <a:r>
              <a:rPr lang="zh-CN" altLang="en-US" sz="1600" cap="all" dirty="0">
                <a:solidFill>
                  <a:schemeClr val="bg1"/>
                </a:solidFill>
                <a:effectLst>
                  <a:outerShdw blurRad="38100" dist="38100" dir="2700000" algn="tl">
                    <a:srgbClr val="000000">
                      <a:alpha val="43137"/>
                    </a:srgbClr>
                  </a:outerShdw>
                </a:effectLst>
                <a:cs typeface="Arial" panose="020B0604020202020204" pitchFamily="34" charset="0"/>
              </a:rPr>
              <a:t>适用于述职报告</a:t>
            </a:r>
            <a:r>
              <a:rPr lang="en-US" altLang="zh-CN" sz="1600" cap="all" dirty="0">
                <a:solidFill>
                  <a:schemeClr val="bg1"/>
                </a:solidFill>
                <a:effectLst>
                  <a:outerShdw blurRad="38100" dist="38100" dir="2700000" algn="tl">
                    <a:srgbClr val="000000">
                      <a:alpha val="43137"/>
                    </a:srgbClr>
                  </a:outerShdw>
                </a:effectLst>
                <a:cs typeface="Arial" panose="020B0604020202020204" pitchFamily="34" charset="0"/>
              </a:rPr>
              <a:t>|</a:t>
            </a:r>
            <a:r>
              <a:rPr lang="zh-CN" altLang="en-US" sz="1600" cap="all" dirty="0">
                <a:solidFill>
                  <a:schemeClr val="bg1"/>
                </a:solidFill>
                <a:effectLst>
                  <a:outerShdw blurRad="38100" dist="38100" dir="2700000" algn="tl">
                    <a:srgbClr val="000000">
                      <a:alpha val="43137"/>
                    </a:srgbClr>
                  </a:outerShdw>
                </a:effectLst>
                <a:cs typeface="Arial" panose="020B0604020202020204" pitchFamily="34" charset="0"/>
              </a:rPr>
              <a:t>个人简介</a:t>
            </a:r>
            <a:r>
              <a:rPr lang="en-US" altLang="zh-CN" sz="1600" cap="all" dirty="0">
                <a:solidFill>
                  <a:schemeClr val="bg1"/>
                </a:solidFill>
                <a:effectLst>
                  <a:outerShdw blurRad="38100" dist="38100" dir="2700000" algn="tl">
                    <a:srgbClr val="000000">
                      <a:alpha val="43137"/>
                    </a:srgbClr>
                  </a:outerShdw>
                </a:effectLst>
                <a:cs typeface="Arial" panose="020B0604020202020204" pitchFamily="34" charset="0"/>
              </a:rPr>
              <a:t>|</a:t>
            </a:r>
            <a:r>
              <a:rPr lang="zh-CN" altLang="en-US" sz="1600" cap="all" dirty="0">
                <a:solidFill>
                  <a:schemeClr val="bg1"/>
                </a:solidFill>
                <a:effectLst>
                  <a:outerShdw blurRad="38100" dist="38100" dir="2700000" algn="tl">
                    <a:srgbClr val="000000">
                      <a:alpha val="43137"/>
                    </a:srgbClr>
                  </a:outerShdw>
                </a:effectLst>
                <a:cs typeface="Arial" panose="020B0604020202020204" pitchFamily="34" charset="0"/>
              </a:rPr>
              <a:t>工作总结</a:t>
            </a:r>
            <a:r>
              <a:rPr lang="en-US" altLang="zh-CN" sz="1600" cap="all" dirty="0">
                <a:solidFill>
                  <a:schemeClr val="bg1"/>
                </a:solidFill>
                <a:effectLst>
                  <a:outerShdw blurRad="38100" dist="38100" dir="2700000" algn="tl">
                    <a:srgbClr val="000000">
                      <a:alpha val="43137"/>
                    </a:srgbClr>
                  </a:outerShdw>
                </a:effectLst>
                <a:cs typeface="Arial" panose="020B0604020202020204" pitchFamily="34" charset="0"/>
              </a:rPr>
              <a:t>|</a:t>
            </a:r>
            <a:r>
              <a:rPr lang="zh-CN" altLang="en-US" sz="1600" cap="all" dirty="0">
                <a:solidFill>
                  <a:schemeClr val="bg1"/>
                </a:solidFill>
                <a:effectLst>
                  <a:outerShdw blurRad="38100" dist="38100" dir="2700000" algn="tl">
                    <a:srgbClr val="000000">
                      <a:alpha val="43137"/>
                    </a:srgbClr>
                  </a:outerShdw>
                </a:effectLst>
                <a:cs typeface="Arial" panose="020B0604020202020204" pitchFamily="34" charset="0"/>
              </a:rPr>
              <a:t>会议报告等</a:t>
            </a:r>
            <a:r>
              <a:rPr lang="en-US" altLang="zh-CN" sz="1600" cap="all" dirty="0">
                <a:solidFill>
                  <a:schemeClr val="bg1"/>
                </a:solidFill>
                <a:effectLst>
                  <a:outerShdw blurRad="38100" dist="38100" dir="2700000" algn="tl">
                    <a:srgbClr val="000000">
                      <a:alpha val="43137"/>
                    </a:srgbClr>
                  </a:outerShdw>
                </a:effectLst>
                <a:cs typeface="Arial" panose="020B0604020202020204" pitchFamily="34" charset="0"/>
              </a:rPr>
              <a:t>|</a:t>
            </a:r>
            <a:endParaRPr lang="zh-CN" altLang="en-US" sz="1600" cap="all" dirty="0">
              <a:solidFill>
                <a:schemeClr val="bg1"/>
              </a:solidFill>
              <a:effectLst>
                <a:outerShdw blurRad="38100" dist="38100" dir="2700000" algn="tl">
                  <a:srgbClr val="000000">
                    <a:alpha val="43137"/>
                  </a:srgbClr>
                </a:outerShdw>
              </a:effectLst>
              <a:cs typeface="Arial" panose="020B0604020202020204" pitchFamily="34" charset="0"/>
            </a:endParaRPr>
          </a:p>
        </p:txBody>
      </p:sp>
      <p:sp>
        <p:nvSpPr>
          <p:cNvPr id="7" name="椭圆 6"/>
          <p:cNvSpPr/>
          <p:nvPr/>
        </p:nvSpPr>
        <p:spPr>
          <a:xfrm>
            <a:off x="7575127" y="2594839"/>
            <a:ext cx="658544" cy="658544"/>
          </a:xfrm>
          <a:prstGeom prst="ellipse">
            <a:avLst/>
          </a:prstGeom>
          <a:gradFill>
            <a:gsLst>
              <a:gs pos="0">
                <a:schemeClr val="bg1"/>
              </a:gs>
              <a:gs pos="100000">
                <a:schemeClr val="tx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rot="20057534">
            <a:off x="7855415" y="1508440"/>
            <a:ext cx="1174417" cy="1174417"/>
          </a:xfrm>
          <a:prstGeom prst="ellipse">
            <a:avLst/>
          </a:prstGeom>
          <a:gradFill>
            <a:gsLst>
              <a:gs pos="0">
                <a:schemeClr val="bg1"/>
              </a:gs>
              <a:gs pos="100000">
                <a:schemeClr val="tx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rot="3186813">
            <a:off x="8276666" y="2572289"/>
            <a:ext cx="856627" cy="856627"/>
          </a:xfrm>
          <a:prstGeom prst="ellipse">
            <a:avLst/>
          </a:prstGeom>
          <a:gradFill>
            <a:gsLst>
              <a:gs pos="0">
                <a:schemeClr val="bg1"/>
              </a:gs>
              <a:gs pos="100000">
                <a:schemeClr val="tx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rot="4951152">
            <a:off x="8780664" y="985534"/>
            <a:ext cx="1243964" cy="1243964"/>
          </a:xfrm>
          <a:prstGeom prst="ellipse">
            <a:avLst/>
          </a:prstGeom>
          <a:gradFill>
            <a:gsLst>
              <a:gs pos="0">
                <a:schemeClr val="bg1"/>
              </a:gs>
              <a:gs pos="100000">
                <a:schemeClr val="tx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rot="5400000">
            <a:off x="9620950" y="1814129"/>
            <a:ext cx="1367218" cy="1367218"/>
          </a:xfrm>
          <a:prstGeom prst="ellipse">
            <a:avLst/>
          </a:prstGeom>
          <a:gradFill>
            <a:gsLst>
              <a:gs pos="0">
                <a:schemeClr val="bg1"/>
              </a:gs>
              <a:gs pos="100000">
                <a:schemeClr val="tx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rot="1141008">
            <a:off x="8908498" y="2175711"/>
            <a:ext cx="960052" cy="960052"/>
          </a:xfrm>
          <a:prstGeom prst="ellipse">
            <a:avLst/>
          </a:prstGeom>
          <a:gradFill>
            <a:gsLst>
              <a:gs pos="0">
                <a:schemeClr val="bg1"/>
              </a:gs>
              <a:gs pos="100000">
                <a:schemeClr val="tx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flipH="1">
            <a:off x="1634212" y="985534"/>
            <a:ext cx="3362086" cy="2443382"/>
            <a:chOff x="7952943" y="985534"/>
            <a:chExt cx="3413041" cy="2443382"/>
          </a:xfrm>
        </p:grpSpPr>
        <p:sp>
          <p:nvSpPr>
            <p:cNvPr id="24" name="椭圆 23"/>
            <p:cNvSpPr/>
            <p:nvPr/>
          </p:nvSpPr>
          <p:spPr>
            <a:xfrm>
              <a:off x="7952943" y="2594839"/>
              <a:ext cx="658544" cy="658544"/>
            </a:xfrm>
            <a:prstGeom prst="ellipse">
              <a:avLst/>
            </a:prstGeom>
            <a:gradFill>
              <a:gsLst>
                <a:gs pos="0">
                  <a:schemeClr val="bg1"/>
                </a:gs>
                <a:gs pos="100000">
                  <a:schemeClr val="tx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rot="20057534">
              <a:off x="8233231" y="1508440"/>
              <a:ext cx="1174417" cy="1174417"/>
            </a:xfrm>
            <a:prstGeom prst="ellipse">
              <a:avLst/>
            </a:prstGeom>
            <a:gradFill>
              <a:gsLst>
                <a:gs pos="0">
                  <a:schemeClr val="bg1"/>
                </a:gs>
                <a:gs pos="100000">
                  <a:schemeClr val="tx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rot="3186813">
              <a:off x="8654482" y="2572289"/>
              <a:ext cx="856627" cy="856627"/>
            </a:xfrm>
            <a:prstGeom prst="ellipse">
              <a:avLst/>
            </a:prstGeom>
            <a:gradFill>
              <a:gsLst>
                <a:gs pos="0">
                  <a:schemeClr val="bg1"/>
                </a:gs>
                <a:gs pos="100000">
                  <a:schemeClr val="tx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rot="4951152">
              <a:off x="9158480" y="985534"/>
              <a:ext cx="1243964" cy="1243964"/>
            </a:xfrm>
            <a:prstGeom prst="ellipse">
              <a:avLst/>
            </a:prstGeom>
            <a:gradFill>
              <a:gsLst>
                <a:gs pos="0">
                  <a:schemeClr val="bg1"/>
                </a:gs>
                <a:gs pos="100000">
                  <a:schemeClr val="tx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rot="5400000">
              <a:off x="9998766" y="1814129"/>
              <a:ext cx="1367218" cy="1367218"/>
            </a:xfrm>
            <a:prstGeom prst="ellipse">
              <a:avLst/>
            </a:prstGeom>
            <a:gradFill>
              <a:gsLst>
                <a:gs pos="0">
                  <a:schemeClr val="bg1"/>
                </a:gs>
                <a:gs pos="100000">
                  <a:schemeClr val="tx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rot="1141008">
              <a:off x="9286314" y="2175711"/>
              <a:ext cx="960052" cy="960052"/>
            </a:xfrm>
            <a:prstGeom prst="ellipse">
              <a:avLst/>
            </a:prstGeom>
            <a:gradFill>
              <a:gsLst>
                <a:gs pos="0">
                  <a:schemeClr val="bg1"/>
                </a:gs>
                <a:gs pos="100000">
                  <a:schemeClr val="tx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椭圆 29"/>
          <p:cNvSpPr/>
          <p:nvPr/>
        </p:nvSpPr>
        <p:spPr>
          <a:xfrm rot="1800000">
            <a:off x="6069335" y="5862407"/>
            <a:ext cx="703221" cy="703221"/>
          </a:xfrm>
          <a:prstGeom prst="ellipse">
            <a:avLst/>
          </a:prstGeom>
          <a:gradFill>
            <a:gsLst>
              <a:gs pos="0">
                <a:schemeClr val="bg1"/>
              </a:gs>
              <a:gs pos="100000">
                <a:schemeClr val="tx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430764854"/>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4"/>
          <p:cNvGrpSpPr>
            <a:grpSpLocks noChangeAspect="1"/>
          </p:cNvGrpSpPr>
          <p:nvPr/>
        </p:nvGrpSpPr>
        <p:grpSpPr bwMode="auto">
          <a:xfrm>
            <a:off x="3174675" y="2769884"/>
            <a:ext cx="7533319" cy="1346651"/>
            <a:chOff x="806" y="677"/>
            <a:chExt cx="3783" cy="711"/>
          </a:xfrm>
        </p:grpSpPr>
        <p:sp>
          <p:nvSpPr>
            <p:cNvPr id="37" name="Freeform 5"/>
            <p:cNvSpPr>
              <a:spLocks/>
            </p:cNvSpPr>
            <p:nvPr/>
          </p:nvSpPr>
          <p:spPr bwMode="auto">
            <a:xfrm>
              <a:off x="806" y="677"/>
              <a:ext cx="935" cy="711"/>
            </a:xfrm>
            <a:custGeom>
              <a:avLst/>
              <a:gdLst>
                <a:gd name="T0" fmla="*/ 304 w 395"/>
                <a:gd name="T1" fmla="*/ 283 h 298"/>
                <a:gd name="T2" fmla="*/ 274 w 395"/>
                <a:gd name="T3" fmla="*/ 298 h 298"/>
                <a:gd name="T4" fmla="*/ 13 w 395"/>
                <a:gd name="T5" fmla="*/ 298 h 298"/>
                <a:gd name="T6" fmla="*/ 6 w 395"/>
                <a:gd name="T7" fmla="*/ 283 h 298"/>
                <a:gd name="T8" fmla="*/ 92 w 395"/>
                <a:gd name="T9" fmla="*/ 164 h 298"/>
                <a:gd name="T10" fmla="*/ 92 w 395"/>
                <a:gd name="T11" fmla="*/ 134 h 298"/>
                <a:gd name="T12" fmla="*/ 6 w 395"/>
                <a:gd name="T13" fmla="*/ 15 h 298"/>
                <a:gd name="T14" fmla="*/ 13 w 395"/>
                <a:gd name="T15" fmla="*/ 0 h 298"/>
                <a:gd name="T16" fmla="*/ 274 w 395"/>
                <a:gd name="T17" fmla="*/ 0 h 298"/>
                <a:gd name="T18" fmla="*/ 304 w 395"/>
                <a:gd name="T19" fmla="*/ 15 h 298"/>
                <a:gd name="T20" fmla="*/ 390 w 395"/>
                <a:gd name="T21" fmla="*/ 134 h 298"/>
                <a:gd name="T22" fmla="*/ 390 w 395"/>
                <a:gd name="T23" fmla="*/ 164 h 298"/>
                <a:gd name="T24" fmla="*/ 304 w 395"/>
                <a:gd name="T25" fmla="*/ 283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5" h="298">
                  <a:moveTo>
                    <a:pt x="304" y="283"/>
                  </a:moveTo>
                  <a:cubicBezTo>
                    <a:pt x="298" y="291"/>
                    <a:pt x="285" y="298"/>
                    <a:pt x="274" y="298"/>
                  </a:cubicBezTo>
                  <a:cubicBezTo>
                    <a:pt x="13" y="298"/>
                    <a:pt x="13" y="298"/>
                    <a:pt x="13" y="298"/>
                  </a:cubicBezTo>
                  <a:cubicBezTo>
                    <a:pt x="3" y="298"/>
                    <a:pt x="0" y="291"/>
                    <a:pt x="6" y="283"/>
                  </a:cubicBezTo>
                  <a:cubicBezTo>
                    <a:pt x="92" y="164"/>
                    <a:pt x="92" y="164"/>
                    <a:pt x="92" y="164"/>
                  </a:cubicBezTo>
                  <a:cubicBezTo>
                    <a:pt x="97" y="156"/>
                    <a:pt x="97" y="142"/>
                    <a:pt x="92" y="134"/>
                  </a:cubicBezTo>
                  <a:cubicBezTo>
                    <a:pt x="6" y="15"/>
                    <a:pt x="6" y="15"/>
                    <a:pt x="6" y="15"/>
                  </a:cubicBezTo>
                  <a:cubicBezTo>
                    <a:pt x="0" y="7"/>
                    <a:pt x="3" y="0"/>
                    <a:pt x="13" y="0"/>
                  </a:cubicBezTo>
                  <a:cubicBezTo>
                    <a:pt x="274" y="0"/>
                    <a:pt x="274" y="0"/>
                    <a:pt x="274" y="0"/>
                  </a:cubicBezTo>
                  <a:cubicBezTo>
                    <a:pt x="285" y="0"/>
                    <a:pt x="298" y="7"/>
                    <a:pt x="304" y="15"/>
                  </a:cubicBezTo>
                  <a:cubicBezTo>
                    <a:pt x="390" y="134"/>
                    <a:pt x="390" y="134"/>
                    <a:pt x="390" y="134"/>
                  </a:cubicBezTo>
                  <a:cubicBezTo>
                    <a:pt x="395" y="142"/>
                    <a:pt x="395" y="156"/>
                    <a:pt x="390" y="164"/>
                  </a:cubicBezTo>
                  <a:lnTo>
                    <a:pt x="304" y="283"/>
                  </a:lnTo>
                  <a:close/>
                </a:path>
              </a:pathLst>
            </a:custGeom>
            <a:solidFill>
              <a:schemeClr val="accent1"/>
            </a:solidFill>
            <a:ln w="19050">
              <a:solidFill>
                <a:schemeClr val="bg1"/>
              </a:solidFill>
              <a:round/>
              <a:headEnd/>
              <a:tailEnd/>
            </a:ln>
            <a:extLst/>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6"/>
            <p:cNvSpPr>
              <a:spLocks/>
            </p:cNvSpPr>
            <p:nvPr/>
          </p:nvSpPr>
          <p:spPr bwMode="auto">
            <a:xfrm>
              <a:off x="1516" y="677"/>
              <a:ext cx="938" cy="711"/>
            </a:xfrm>
            <a:custGeom>
              <a:avLst/>
              <a:gdLst>
                <a:gd name="T0" fmla="*/ 304 w 396"/>
                <a:gd name="T1" fmla="*/ 283 h 298"/>
                <a:gd name="T2" fmla="*/ 275 w 396"/>
                <a:gd name="T3" fmla="*/ 298 h 298"/>
                <a:gd name="T4" fmla="*/ 14 w 396"/>
                <a:gd name="T5" fmla="*/ 298 h 298"/>
                <a:gd name="T6" fmla="*/ 6 w 396"/>
                <a:gd name="T7" fmla="*/ 283 h 298"/>
                <a:gd name="T8" fmla="*/ 92 w 396"/>
                <a:gd name="T9" fmla="*/ 164 h 298"/>
                <a:gd name="T10" fmla="*/ 92 w 396"/>
                <a:gd name="T11" fmla="*/ 134 h 298"/>
                <a:gd name="T12" fmla="*/ 6 w 396"/>
                <a:gd name="T13" fmla="*/ 15 h 298"/>
                <a:gd name="T14" fmla="*/ 14 w 396"/>
                <a:gd name="T15" fmla="*/ 0 h 298"/>
                <a:gd name="T16" fmla="*/ 275 w 396"/>
                <a:gd name="T17" fmla="*/ 0 h 298"/>
                <a:gd name="T18" fmla="*/ 304 w 396"/>
                <a:gd name="T19" fmla="*/ 15 h 298"/>
                <a:gd name="T20" fmla="*/ 390 w 396"/>
                <a:gd name="T21" fmla="*/ 134 h 298"/>
                <a:gd name="T22" fmla="*/ 390 w 396"/>
                <a:gd name="T23" fmla="*/ 164 h 298"/>
                <a:gd name="T24" fmla="*/ 304 w 396"/>
                <a:gd name="T25" fmla="*/ 283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6" h="298">
                  <a:moveTo>
                    <a:pt x="304" y="283"/>
                  </a:moveTo>
                  <a:cubicBezTo>
                    <a:pt x="298" y="291"/>
                    <a:pt x="285" y="298"/>
                    <a:pt x="275" y="298"/>
                  </a:cubicBezTo>
                  <a:cubicBezTo>
                    <a:pt x="14" y="298"/>
                    <a:pt x="14" y="298"/>
                    <a:pt x="14" y="298"/>
                  </a:cubicBezTo>
                  <a:cubicBezTo>
                    <a:pt x="4" y="298"/>
                    <a:pt x="0" y="291"/>
                    <a:pt x="6" y="283"/>
                  </a:cubicBezTo>
                  <a:cubicBezTo>
                    <a:pt x="92" y="164"/>
                    <a:pt x="92" y="164"/>
                    <a:pt x="92" y="164"/>
                  </a:cubicBezTo>
                  <a:cubicBezTo>
                    <a:pt x="98" y="156"/>
                    <a:pt x="98" y="142"/>
                    <a:pt x="92" y="134"/>
                  </a:cubicBezTo>
                  <a:cubicBezTo>
                    <a:pt x="6" y="15"/>
                    <a:pt x="6" y="15"/>
                    <a:pt x="6" y="15"/>
                  </a:cubicBezTo>
                  <a:cubicBezTo>
                    <a:pt x="0" y="7"/>
                    <a:pt x="4" y="0"/>
                    <a:pt x="14" y="0"/>
                  </a:cubicBezTo>
                  <a:cubicBezTo>
                    <a:pt x="275" y="0"/>
                    <a:pt x="275" y="0"/>
                    <a:pt x="275" y="0"/>
                  </a:cubicBezTo>
                  <a:cubicBezTo>
                    <a:pt x="285" y="0"/>
                    <a:pt x="298" y="7"/>
                    <a:pt x="304" y="15"/>
                  </a:cubicBezTo>
                  <a:cubicBezTo>
                    <a:pt x="390" y="134"/>
                    <a:pt x="390" y="134"/>
                    <a:pt x="390" y="134"/>
                  </a:cubicBezTo>
                  <a:cubicBezTo>
                    <a:pt x="396" y="142"/>
                    <a:pt x="396" y="156"/>
                    <a:pt x="390" y="164"/>
                  </a:cubicBezTo>
                  <a:lnTo>
                    <a:pt x="304" y="283"/>
                  </a:lnTo>
                  <a:close/>
                </a:path>
              </a:pathLst>
            </a:custGeom>
            <a:solidFill>
              <a:schemeClr val="accent2"/>
            </a:solidFill>
            <a:ln w="19050">
              <a:solidFill>
                <a:schemeClr val="bg1"/>
              </a:solidFill>
              <a:round/>
              <a:headEnd/>
              <a:tailEnd/>
            </a:ln>
            <a:extLst/>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7"/>
            <p:cNvSpPr>
              <a:spLocks/>
            </p:cNvSpPr>
            <p:nvPr/>
          </p:nvSpPr>
          <p:spPr bwMode="auto">
            <a:xfrm>
              <a:off x="2229" y="677"/>
              <a:ext cx="937" cy="711"/>
            </a:xfrm>
            <a:custGeom>
              <a:avLst/>
              <a:gdLst>
                <a:gd name="T0" fmla="*/ 304 w 396"/>
                <a:gd name="T1" fmla="*/ 283 h 298"/>
                <a:gd name="T2" fmla="*/ 275 w 396"/>
                <a:gd name="T3" fmla="*/ 298 h 298"/>
                <a:gd name="T4" fmla="*/ 14 w 396"/>
                <a:gd name="T5" fmla="*/ 298 h 298"/>
                <a:gd name="T6" fmla="*/ 6 w 396"/>
                <a:gd name="T7" fmla="*/ 283 h 298"/>
                <a:gd name="T8" fmla="*/ 92 w 396"/>
                <a:gd name="T9" fmla="*/ 164 h 298"/>
                <a:gd name="T10" fmla="*/ 92 w 396"/>
                <a:gd name="T11" fmla="*/ 134 h 298"/>
                <a:gd name="T12" fmla="*/ 6 w 396"/>
                <a:gd name="T13" fmla="*/ 15 h 298"/>
                <a:gd name="T14" fmla="*/ 14 w 396"/>
                <a:gd name="T15" fmla="*/ 0 h 298"/>
                <a:gd name="T16" fmla="*/ 275 w 396"/>
                <a:gd name="T17" fmla="*/ 0 h 298"/>
                <a:gd name="T18" fmla="*/ 304 w 396"/>
                <a:gd name="T19" fmla="*/ 15 h 298"/>
                <a:gd name="T20" fmla="*/ 390 w 396"/>
                <a:gd name="T21" fmla="*/ 134 h 298"/>
                <a:gd name="T22" fmla="*/ 390 w 396"/>
                <a:gd name="T23" fmla="*/ 164 h 298"/>
                <a:gd name="T24" fmla="*/ 304 w 396"/>
                <a:gd name="T25" fmla="*/ 283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6" h="298">
                  <a:moveTo>
                    <a:pt x="304" y="283"/>
                  </a:moveTo>
                  <a:cubicBezTo>
                    <a:pt x="298" y="291"/>
                    <a:pt x="285" y="298"/>
                    <a:pt x="275" y="298"/>
                  </a:cubicBezTo>
                  <a:cubicBezTo>
                    <a:pt x="14" y="298"/>
                    <a:pt x="14" y="298"/>
                    <a:pt x="14" y="298"/>
                  </a:cubicBezTo>
                  <a:cubicBezTo>
                    <a:pt x="4" y="298"/>
                    <a:pt x="0" y="291"/>
                    <a:pt x="6" y="283"/>
                  </a:cubicBezTo>
                  <a:cubicBezTo>
                    <a:pt x="92" y="164"/>
                    <a:pt x="92" y="164"/>
                    <a:pt x="92" y="164"/>
                  </a:cubicBezTo>
                  <a:cubicBezTo>
                    <a:pt x="98" y="156"/>
                    <a:pt x="98" y="142"/>
                    <a:pt x="92" y="134"/>
                  </a:cubicBezTo>
                  <a:cubicBezTo>
                    <a:pt x="6" y="15"/>
                    <a:pt x="6" y="15"/>
                    <a:pt x="6" y="15"/>
                  </a:cubicBezTo>
                  <a:cubicBezTo>
                    <a:pt x="0" y="7"/>
                    <a:pt x="4" y="0"/>
                    <a:pt x="14" y="0"/>
                  </a:cubicBezTo>
                  <a:cubicBezTo>
                    <a:pt x="275" y="0"/>
                    <a:pt x="275" y="0"/>
                    <a:pt x="275" y="0"/>
                  </a:cubicBezTo>
                  <a:cubicBezTo>
                    <a:pt x="285" y="0"/>
                    <a:pt x="298" y="7"/>
                    <a:pt x="304" y="15"/>
                  </a:cubicBezTo>
                  <a:cubicBezTo>
                    <a:pt x="390" y="134"/>
                    <a:pt x="390" y="134"/>
                    <a:pt x="390" y="134"/>
                  </a:cubicBezTo>
                  <a:cubicBezTo>
                    <a:pt x="396" y="142"/>
                    <a:pt x="396" y="156"/>
                    <a:pt x="390" y="164"/>
                  </a:cubicBezTo>
                  <a:lnTo>
                    <a:pt x="304" y="283"/>
                  </a:lnTo>
                  <a:close/>
                </a:path>
              </a:pathLst>
            </a:custGeom>
            <a:solidFill>
              <a:schemeClr val="accent3"/>
            </a:solidFill>
            <a:ln w="19050">
              <a:solidFill>
                <a:schemeClr val="bg1"/>
              </a:solidFill>
              <a:round/>
              <a:headEnd/>
              <a:tailEnd/>
            </a:ln>
            <a:extLst/>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8"/>
            <p:cNvSpPr>
              <a:spLocks/>
            </p:cNvSpPr>
            <p:nvPr/>
          </p:nvSpPr>
          <p:spPr bwMode="auto">
            <a:xfrm>
              <a:off x="2942" y="677"/>
              <a:ext cx="935" cy="711"/>
            </a:xfrm>
            <a:custGeom>
              <a:avLst/>
              <a:gdLst>
                <a:gd name="T0" fmla="*/ 304 w 395"/>
                <a:gd name="T1" fmla="*/ 283 h 298"/>
                <a:gd name="T2" fmla="*/ 274 w 395"/>
                <a:gd name="T3" fmla="*/ 298 h 298"/>
                <a:gd name="T4" fmla="*/ 13 w 395"/>
                <a:gd name="T5" fmla="*/ 298 h 298"/>
                <a:gd name="T6" fmla="*/ 6 w 395"/>
                <a:gd name="T7" fmla="*/ 283 h 298"/>
                <a:gd name="T8" fmla="*/ 91 w 395"/>
                <a:gd name="T9" fmla="*/ 164 h 298"/>
                <a:gd name="T10" fmla="*/ 91 w 395"/>
                <a:gd name="T11" fmla="*/ 134 h 298"/>
                <a:gd name="T12" fmla="*/ 6 w 395"/>
                <a:gd name="T13" fmla="*/ 15 h 298"/>
                <a:gd name="T14" fmla="*/ 13 w 395"/>
                <a:gd name="T15" fmla="*/ 0 h 298"/>
                <a:gd name="T16" fmla="*/ 274 w 395"/>
                <a:gd name="T17" fmla="*/ 0 h 298"/>
                <a:gd name="T18" fmla="*/ 304 w 395"/>
                <a:gd name="T19" fmla="*/ 15 h 298"/>
                <a:gd name="T20" fmla="*/ 389 w 395"/>
                <a:gd name="T21" fmla="*/ 134 h 298"/>
                <a:gd name="T22" fmla="*/ 389 w 395"/>
                <a:gd name="T23" fmla="*/ 164 h 298"/>
                <a:gd name="T24" fmla="*/ 304 w 395"/>
                <a:gd name="T25" fmla="*/ 283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5" h="298">
                  <a:moveTo>
                    <a:pt x="304" y="283"/>
                  </a:moveTo>
                  <a:cubicBezTo>
                    <a:pt x="298" y="291"/>
                    <a:pt x="284" y="298"/>
                    <a:pt x="274" y="298"/>
                  </a:cubicBezTo>
                  <a:cubicBezTo>
                    <a:pt x="13" y="298"/>
                    <a:pt x="13" y="298"/>
                    <a:pt x="13" y="298"/>
                  </a:cubicBezTo>
                  <a:cubicBezTo>
                    <a:pt x="3" y="298"/>
                    <a:pt x="0" y="291"/>
                    <a:pt x="6" y="283"/>
                  </a:cubicBezTo>
                  <a:cubicBezTo>
                    <a:pt x="91" y="164"/>
                    <a:pt x="91" y="164"/>
                    <a:pt x="91" y="164"/>
                  </a:cubicBezTo>
                  <a:cubicBezTo>
                    <a:pt x="97" y="156"/>
                    <a:pt x="97" y="142"/>
                    <a:pt x="91" y="134"/>
                  </a:cubicBezTo>
                  <a:cubicBezTo>
                    <a:pt x="6" y="15"/>
                    <a:pt x="6" y="15"/>
                    <a:pt x="6" y="15"/>
                  </a:cubicBezTo>
                  <a:cubicBezTo>
                    <a:pt x="0" y="7"/>
                    <a:pt x="3" y="0"/>
                    <a:pt x="13" y="0"/>
                  </a:cubicBezTo>
                  <a:cubicBezTo>
                    <a:pt x="274" y="0"/>
                    <a:pt x="274" y="0"/>
                    <a:pt x="274" y="0"/>
                  </a:cubicBezTo>
                  <a:cubicBezTo>
                    <a:pt x="284" y="0"/>
                    <a:pt x="298" y="7"/>
                    <a:pt x="304" y="15"/>
                  </a:cubicBezTo>
                  <a:cubicBezTo>
                    <a:pt x="389" y="134"/>
                    <a:pt x="389" y="134"/>
                    <a:pt x="389" y="134"/>
                  </a:cubicBezTo>
                  <a:cubicBezTo>
                    <a:pt x="395" y="142"/>
                    <a:pt x="395" y="156"/>
                    <a:pt x="389" y="164"/>
                  </a:cubicBezTo>
                  <a:lnTo>
                    <a:pt x="304" y="283"/>
                  </a:lnTo>
                  <a:close/>
                </a:path>
              </a:pathLst>
            </a:custGeom>
            <a:solidFill>
              <a:schemeClr val="accent4"/>
            </a:solidFill>
            <a:ln w="19050">
              <a:solidFill>
                <a:schemeClr val="bg1"/>
              </a:solidFill>
              <a:round/>
              <a:headEnd/>
              <a:tailEnd/>
            </a:ln>
            <a:extLst/>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9"/>
            <p:cNvSpPr>
              <a:spLocks/>
            </p:cNvSpPr>
            <p:nvPr/>
          </p:nvSpPr>
          <p:spPr bwMode="auto">
            <a:xfrm>
              <a:off x="3652" y="677"/>
              <a:ext cx="937" cy="711"/>
            </a:xfrm>
            <a:custGeom>
              <a:avLst/>
              <a:gdLst>
                <a:gd name="T0" fmla="*/ 304 w 396"/>
                <a:gd name="T1" fmla="*/ 283 h 298"/>
                <a:gd name="T2" fmla="*/ 275 w 396"/>
                <a:gd name="T3" fmla="*/ 298 h 298"/>
                <a:gd name="T4" fmla="*/ 14 w 396"/>
                <a:gd name="T5" fmla="*/ 298 h 298"/>
                <a:gd name="T6" fmla="*/ 6 w 396"/>
                <a:gd name="T7" fmla="*/ 283 h 298"/>
                <a:gd name="T8" fmla="*/ 92 w 396"/>
                <a:gd name="T9" fmla="*/ 164 h 298"/>
                <a:gd name="T10" fmla="*/ 92 w 396"/>
                <a:gd name="T11" fmla="*/ 134 h 298"/>
                <a:gd name="T12" fmla="*/ 6 w 396"/>
                <a:gd name="T13" fmla="*/ 15 h 298"/>
                <a:gd name="T14" fmla="*/ 14 w 396"/>
                <a:gd name="T15" fmla="*/ 0 h 298"/>
                <a:gd name="T16" fmla="*/ 275 w 396"/>
                <a:gd name="T17" fmla="*/ 0 h 298"/>
                <a:gd name="T18" fmla="*/ 304 w 396"/>
                <a:gd name="T19" fmla="*/ 15 h 298"/>
                <a:gd name="T20" fmla="*/ 390 w 396"/>
                <a:gd name="T21" fmla="*/ 134 h 298"/>
                <a:gd name="T22" fmla="*/ 390 w 396"/>
                <a:gd name="T23" fmla="*/ 164 h 298"/>
                <a:gd name="T24" fmla="*/ 304 w 396"/>
                <a:gd name="T25" fmla="*/ 283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6" h="298">
                  <a:moveTo>
                    <a:pt x="304" y="283"/>
                  </a:moveTo>
                  <a:cubicBezTo>
                    <a:pt x="298" y="291"/>
                    <a:pt x="285" y="298"/>
                    <a:pt x="275" y="298"/>
                  </a:cubicBezTo>
                  <a:cubicBezTo>
                    <a:pt x="14" y="298"/>
                    <a:pt x="14" y="298"/>
                    <a:pt x="14" y="298"/>
                  </a:cubicBezTo>
                  <a:cubicBezTo>
                    <a:pt x="4" y="298"/>
                    <a:pt x="0" y="291"/>
                    <a:pt x="6" y="283"/>
                  </a:cubicBezTo>
                  <a:cubicBezTo>
                    <a:pt x="92" y="164"/>
                    <a:pt x="92" y="164"/>
                    <a:pt x="92" y="164"/>
                  </a:cubicBezTo>
                  <a:cubicBezTo>
                    <a:pt x="98" y="156"/>
                    <a:pt x="98" y="142"/>
                    <a:pt x="92" y="134"/>
                  </a:cubicBezTo>
                  <a:cubicBezTo>
                    <a:pt x="6" y="15"/>
                    <a:pt x="6" y="15"/>
                    <a:pt x="6" y="15"/>
                  </a:cubicBezTo>
                  <a:cubicBezTo>
                    <a:pt x="0" y="7"/>
                    <a:pt x="4" y="0"/>
                    <a:pt x="14" y="0"/>
                  </a:cubicBezTo>
                  <a:cubicBezTo>
                    <a:pt x="275" y="0"/>
                    <a:pt x="275" y="0"/>
                    <a:pt x="275" y="0"/>
                  </a:cubicBezTo>
                  <a:cubicBezTo>
                    <a:pt x="285" y="0"/>
                    <a:pt x="298" y="7"/>
                    <a:pt x="304" y="15"/>
                  </a:cubicBezTo>
                  <a:cubicBezTo>
                    <a:pt x="390" y="134"/>
                    <a:pt x="390" y="134"/>
                    <a:pt x="390" y="134"/>
                  </a:cubicBezTo>
                  <a:cubicBezTo>
                    <a:pt x="396" y="142"/>
                    <a:pt x="396" y="156"/>
                    <a:pt x="390" y="164"/>
                  </a:cubicBezTo>
                  <a:lnTo>
                    <a:pt x="304" y="283"/>
                  </a:lnTo>
                  <a:close/>
                </a:path>
              </a:pathLst>
            </a:custGeom>
            <a:solidFill>
              <a:schemeClr val="accent5"/>
            </a:solidFill>
            <a:ln w="19050">
              <a:solidFill>
                <a:schemeClr val="bg1"/>
              </a:solidFill>
              <a:round/>
              <a:headEnd/>
              <a:tailEnd/>
            </a:ln>
            <a:extLst/>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2" name="Freeform 16"/>
          <p:cNvSpPr>
            <a:spLocks noChangeAspect="1" noEditPoints="1"/>
          </p:cNvSpPr>
          <p:nvPr/>
        </p:nvSpPr>
        <p:spPr bwMode="auto">
          <a:xfrm>
            <a:off x="8229370" y="3149660"/>
            <a:ext cx="388495" cy="450161"/>
          </a:xfrm>
          <a:custGeom>
            <a:avLst/>
            <a:gdLst>
              <a:gd name="T0" fmla="*/ 233 w 320"/>
              <a:gd name="T1" fmla="*/ 138 h 371"/>
              <a:gd name="T2" fmla="*/ 261 w 320"/>
              <a:gd name="T3" fmla="*/ 12 h 371"/>
              <a:gd name="T4" fmla="*/ 168 w 320"/>
              <a:gd name="T5" fmla="*/ 104 h 371"/>
              <a:gd name="T6" fmla="*/ 80 w 320"/>
              <a:gd name="T7" fmla="*/ 182 h 371"/>
              <a:gd name="T8" fmla="*/ 80 w 320"/>
              <a:gd name="T9" fmla="*/ 319 h 371"/>
              <a:gd name="T10" fmla="*/ 253 w 320"/>
              <a:gd name="T11" fmla="*/ 371 h 371"/>
              <a:gd name="T12" fmla="*/ 320 w 320"/>
              <a:gd name="T13" fmla="*/ 172 h 371"/>
              <a:gd name="T14" fmla="*/ 233 w 320"/>
              <a:gd name="T15" fmla="*/ 138 h 371"/>
              <a:gd name="T16" fmla="*/ 60 w 320"/>
              <a:gd name="T17" fmla="*/ 140 h 371"/>
              <a:gd name="T18" fmla="*/ 0 w 320"/>
              <a:gd name="T19" fmla="*/ 202 h 371"/>
              <a:gd name="T20" fmla="*/ 0 w 320"/>
              <a:gd name="T21" fmla="*/ 299 h 371"/>
              <a:gd name="T22" fmla="*/ 60 w 320"/>
              <a:gd name="T23" fmla="*/ 360 h 371"/>
              <a:gd name="T24" fmla="*/ 40 w 320"/>
              <a:gd name="T25" fmla="*/ 315 h 371"/>
              <a:gd name="T26" fmla="*/ 40 w 320"/>
              <a:gd name="T27" fmla="*/ 187 h 371"/>
              <a:gd name="T28" fmla="*/ 60 w 320"/>
              <a:gd name="T29" fmla="*/ 14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0" h="371">
                <a:moveTo>
                  <a:pt x="233" y="138"/>
                </a:moveTo>
                <a:cubicBezTo>
                  <a:pt x="230" y="131"/>
                  <a:pt x="304" y="65"/>
                  <a:pt x="261" y="12"/>
                </a:cubicBezTo>
                <a:cubicBezTo>
                  <a:pt x="251" y="0"/>
                  <a:pt x="217" y="72"/>
                  <a:pt x="168" y="104"/>
                </a:cubicBezTo>
                <a:cubicBezTo>
                  <a:pt x="142" y="122"/>
                  <a:pt x="80" y="161"/>
                  <a:pt x="80" y="182"/>
                </a:cubicBezTo>
                <a:cubicBezTo>
                  <a:pt x="80" y="319"/>
                  <a:pt x="80" y="319"/>
                  <a:pt x="80" y="319"/>
                </a:cubicBezTo>
                <a:cubicBezTo>
                  <a:pt x="80" y="344"/>
                  <a:pt x="178" y="371"/>
                  <a:pt x="253" y="371"/>
                </a:cubicBezTo>
                <a:cubicBezTo>
                  <a:pt x="280" y="371"/>
                  <a:pt x="320" y="199"/>
                  <a:pt x="320" y="172"/>
                </a:cubicBezTo>
                <a:cubicBezTo>
                  <a:pt x="320" y="145"/>
                  <a:pt x="235" y="145"/>
                  <a:pt x="233" y="138"/>
                </a:cubicBezTo>
                <a:close/>
                <a:moveTo>
                  <a:pt x="60" y="140"/>
                </a:moveTo>
                <a:cubicBezTo>
                  <a:pt x="47" y="140"/>
                  <a:pt x="0" y="148"/>
                  <a:pt x="0" y="202"/>
                </a:cubicBezTo>
                <a:cubicBezTo>
                  <a:pt x="0" y="299"/>
                  <a:pt x="0" y="299"/>
                  <a:pt x="0" y="299"/>
                </a:cubicBezTo>
                <a:cubicBezTo>
                  <a:pt x="0" y="354"/>
                  <a:pt x="47" y="360"/>
                  <a:pt x="60" y="360"/>
                </a:cubicBezTo>
                <a:cubicBezTo>
                  <a:pt x="73" y="360"/>
                  <a:pt x="40" y="348"/>
                  <a:pt x="40" y="315"/>
                </a:cubicBezTo>
                <a:cubicBezTo>
                  <a:pt x="40" y="187"/>
                  <a:pt x="40" y="187"/>
                  <a:pt x="40" y="187"/>
                </a:cubicBezTo>
                <a:cubicBezTo>
                  <a:pt x="40" y="152"/>
                  <a:pt x="73" y="140"/>
                  <a:pt x="60" y="140"/>
                </a:cubicBezTo>
                <a:close/>
              </a:path>
            </a:pathLst>
          </a:custGeom>
          <a:solidFill>
            <a:schemeClr val="bg1"/>
          </a:solidFill>
          <a:ln>
            <a:no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6"/>
          <p:cNvSpPr>
            <a:spLocks noChangeAspect="1" noEditPoints="1"/>
          </p:cNvSpPr>
          <p:nvPr/>
        </p:nvSpPr>
        <p:spPr bwMode="auto">
          <a:xfrm>
            <a:off x="5326768" y="3218126"/>
            <a:ext cx="469181" cy="412144"/>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solidFill>
          <a:ln>
            <a:no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11"/>
          <p:cNvSpPr>
            <a:spLocks noChangeAspect="1" noEditPoints="1"/>
          </p:cNvSpPr>
          <p:nvPr/>
        </p:nvSpPr>
        <p:spPr bwMode="auto">
          <a:xfrm>
            <a:off x="3979435" y="3218127"/>
            <a:ext cx="429774" cy="428630"/>
          </a:xfrm>
          <a:custGeom>
            <a:avLst/>
            <a:gdLst>
              <a:gd name="T0" fmla="*/ 309 w 319"/>
              <a:gd name="T1" fmla="*/ 267 h 318"/>
              <a:gd name="T2" fmla="*/ 233 w 319"/>
              <a:gd name="T3" fmla="*/ 192 h 318"/>
              <a:gd name="T4" fmla="*/ 251 w 319"/>
              <a:gd name="T5" fmla="*/ 127 h 318"/>
              <a:gd name="T6" fmla="*/ 123 w 319"/>
              <a:gd name="T7" fmla="*/ 0 h 318"/>
              <a:gd name="T8" fmla="*/ 0 w 319"/>
              <a:gd name="T9" fmla="*/ 124 h 318"/>
              <a:gd name="T10" fmla="*/ 127 w 319"/>
              <a:gd name="T11" fmla="*/ 251 h 318"/>
              <a:gd name="T12" fmla="*/ 190 w 319"/>
              <a:gd name="T13" fmla="*/ 234 h 318"/>
              <a:gd name="T14" fmla="*/ 266 w 319"/>
              <a:gd name="T15" fmla="*/ 310 h 318"/>
              <a:gd name="T16" fmla="*/ 293 w 319"/>
              <a:gd name="T17" fmla="*/ 310 h 318"/>
              <a:gd name="T18" fmla="*/ 311 w 319"/>
              <a:gd name="T19" fmla="*/ 291 h 318"/>
              <a:gd name="T20" fmla="*/ 309 w 319"/>
              <a:gd name="T21" fmla="*/ 267 h 318"/>
              <a:gd name="T22" fmla="*/ 38 w 319"/>
              <a:gd name="T23" fmla="*/ 124 h 318"/>
              <a:gd name="T24" fmla="*/ 123 w 319"/>
              <a:gd name="T25" fmla="*/ 38 h 318"/>
              <a:gd name="T26" fmla="*/ 213 w 319"/>
              <a:gd name="T27" fmla="*/ 127 h 318"/>
              <a:gd name="T28" fmla="*/ 127 w 319"/>
              <a:gd name="T29" fmla="*/ 213 h 318"/>
              <a:gd name="T30" fmla="*/ 38 w 319"/>
              <a:gd name="T31" fmla="*/ 124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9" h="318">
                <a:moveTo>
                  <a:pt x="309" y="267"/>
                </a:moveTo>
                <a:cubicBezTo>
                  <a:pt x="233" y="192"/>
                  <a:pt x="233" y="192"/>
                  <a:pt x="233" y="192"/>
                </a:cubicBezTo>
                <a:cubicBezTo>
                  <a:pt x="244" y="173"/>
                  <a:pt x="251" y="151"/>
                  <a:pt x="251" y="127"/>
                </a:cubicBezTo>
                <a:cubicBezTo>
                  <a:pt x="251" y="59"/>
                  <a:pt x="192" y="0"/>
                  <a:pt x="123" y="0"/>
                </a:cubicBezTo>
                <a:cubicBezTo>
                  <a:pt x="55" y="0"/>
                  <a:pt x="0" y="55"/>
                  <a:pt x="0" y="124"/>
                </a:cubicBezTo>
                <a:cubicBezTo>
                  <a:pt x="0" y="192"/>
                  <a:pt x="59" y="251"/>
                  <a:pt x="127" y="251"/>
                </a:cubicBezTo>
                <a:cubicBezTo>
                  <a:pt x="150" y="251"/>
                  <a:pt x="171" y="245"/>
                  <a:pt x="190" y="234"/>
                </a:cubicBezTo>
                <a:cubicBezTo>
                  <a:pt x="266" y="310"/>
                  <a:pt x="266" y="310"/>
                  <a:pt x="266" y="310"/>
                </a:cubicBezTo>
                <a:cubicBezTo>
                  <a:pt x="273" y="318"/>
                  <a:pt x="285" y="318"/>
                  <a:pt x="293" y="310"/>
                </a:cubicBezTo>
                <a:cubicBezTo>
                  <a:pt x="311" y="291"/>
                  <a:pt x="311" y="291"/>
                  <a:pt x="311" y="291"/>
                </a:cubicBezTo>
                <a:cubicBezTo>
                  <a:pt x="319" y="284"/>
                  <a:pt x="316" y="275"/>
                  <a:pt x="309" y="267"/>
                </a:cubicBezTo>
                <a:close/>
                <a:moveTo>
                  <a:pt x="38" y="124"/>
                </a:moveTo>
                <a:cubicBezTo>
                  <a:pt x="38" y="76"/>
                  <a:pt x="76" y="38"/>
                  <a:pt x="123" y="38"/>
                </a:cubicBezTo>
                <a:cubicBezTo>
                  <a:pt x="171" y="38"/>
                  <a:pt x="213" y="80"/>
                  <a:pt x="213" y="127"/>
                </a:cubicBezTo>
                <a:cubicBezTo>
                  <a:pt x="213" y="175"/>
                  <a:pt x="175" y="213"/>
                  <a:pt x="127" y="213"/>
                </a:cubicBezTo>
                <a:cubicBezTo>
                  <a:pt x="80" y="213"/>
                  <a:pt x="38" y="171"/>
                  <a:pt x="38" y="124"/>
                </a:cubicBezTo>
                <a:close/>
              </a:path>
            </a:pathLst>
          </a:custGeom>
          <a:solidFill>
            <a:schemeClr val="bg1"/>
          </a:solidFill>
          <a:ln>
            <a:no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21"/>
          <p:cNvSpPr>
            <a:spLocks noChangeAspect="1" noEditPoints="1"/>
          </p:cNvSpPr>
          <p:nvPr/>
        </p:nvSpPr>
        <p:spPr bwMode="auto">
          <a:xfrm rot="2728210">
            <a:off x="9593720" y="3196358"/>
            <a:ext cx="497981" cy="510183"/>
          </a:xfrm>
          <a:custGeom>
            <a:avLst/>
            <a:gdLst>
              <a:gd name="T0" fmla="*/ 222 w 363"/>
              <a:gd name="T1" fmla="*/ 242 h 372"/>
              <a:gd name="T2" fmla="*/ 348 w 363"/>
              <a:gd name="T3" fmla="*/ 23 h 372"/>
              <a:gd name="T4" fmla="*/ 345 w 363"/>
              <a:gd name="T5" fmla="*/ 18 h 372"/>
              <a:gd name="T6" fmla="*/ 340 w 363"/>
              <a:gd name="T7" fmla="*/ 16 h 372"/>
              <a:gd name="T8" fmla="*/ 127 w 363"/>
              <a:gd name="T9" fmla="*/ 144 h 372"/>
              <a:gd name="T10" fmla="*/ 7 w 363"/>
              <a:gd name="T11" fmla="*/ 246 h 372"/>
              <a:gd name="T12" fmla="*/ 25 w 363"/>
              <a:gd name="T13" fmla="*/ 265 h 372"/>
              <a:gd name="T14" fmla="*/ 68 w 363"/>
              <a:gd name="T15" fmla="*/ 249 h 372"/>
              <a:gd name="T16" fmla="*/ 120 w 363"/>
              <a:gd name="T17" fmla="*/ 302 h 372"/>
              <a:gd name="T18" fmla="*/ 104 w 363"/>
              <a:gd name="T19" fmla="*/ 346 h 372"/>
              <a:gd name="T20" fmla="*/ 123 w 363"/>
              <a:gd name="T21" fmla="*/ 364 h 372"/>
              <a:gd name="T22" fmla="*/ 222 w 363"/>
              <a:gd name="T23" fmla="*/ 242 h 372"/>
              <a:gd name="T24" fmla="*/ 242 w 363"/>
              <a:gd name="T25" fmla="*/ 124 h 372"/>
              <a:gd name="T26" fmla="*/ 242 w 363"/>
              <a:gd name="T27" fmla="*/ 79 h 372"/>
              <a:gd name="T28" fmla="*/ 286 w 363"/>
              <a:gd name="T29" fmla="*/ 79 h 372"/>
              <a:gd name="T30" fmla="*/ 286 w 363"/>
              <a:gd name="T31" fmla="*/ 124 h 372"/>
              <a:gd name="T32" fmla="*/ 242 w 363"/>
              <a:gd name="T33" fmla="*/ 124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3" h="372">
                <a:moveTo>
                  <a:pt x="222" y="242"/>
                </a:moveTo>
                <a:cubicBezTo>
                  <a:pt x="222" y="242"/>
                  <a:pt x="363" y="140"/>
                  <a:pt x="348" y="23"/>
                </a:cubicBezTo>
                <a:cubicBezTo>
                  <a:pt x="347" y="21"/>
                  <a:pt x="346" y="19"/>
                  <a:pt x="345" y="18"/>
                </a:cubicBezTo>
                <a:cubicBezTo>
                  <a:pt x="344" y="17"/>
                  <a:pt x="343" y="16"/>
                  <a:pt x="340" y="16"/>
                </a:cubicBezTo>
                <a:cubicBezTo>
                  <a:pt x="226" y="0"/>
                  <a:pt x="127" y="144"/>
                  <a:pt x="127" y="144"/>
                </a:cubicBezTo>
                <a:cubicBezTo>
                  <a:pt x="40" y="134"/>
                  <a:pt x="46" y="151"/>
                  <a:pt x="7" y="246"/>
                </a:cubicBezTo>
                <a:cubicBezTo>
                  <a:pt x="0" y="264"/>
                  <a:pt x="12" y="270"/>
                  <a:pt x="25" y="265"/>
                </a:cubicBezTo>
                <a:cubicBezTo>
                  <a:pt x="39" y="260"/>
                  <a:pt x="68" y="249"/>
                  <a:pt x="68" y="249"/>
                </a:cubicBezTo>
                <a:cubicBezTo>
                  <a:pt x="120" y="302"/>
                  <a:pt x="120" y="302"/>
                  <a:pt x="120" y="302"/>
                </a:cubicBezTo>
                <a:cubicBezTo>
                  <a:pt x="120" y="302"/>
                  <a:pt x="109" y="332"/>
                  <a:pt x="104" y="346"/>
                </a:cubicBezTo>
                <a:cubicBezTo>
                  <a:pt x="99" y="359"/>
                  <a:pt x="105" y="372"/>
                  <a:pt x="123" y="364"/>
                </a:cubicBezTo>
                <a:cubicBezTo>
                  <a:pt x="215" y="324"/>
                  <a:pt x="232" y="330"/>
                  <a:pt x="222" y="242"/>
                </a:cubicBezTo>
                <a:close/>
                <a:moveTo>
                  <a:pt x="242" y="124"/>
                </a:moveTo>
                <a:cubicBezTo>
                  <a:pt x="230" y="111"/>
                  <a:pt x="230" y="91"/>
                  <a:pt x="242" y="79"/>
                </a:cubicBezTo>
                <a:cubicBezTo>
                  <a:pt x="254" y="67"/>
                  <a:pt x="274" y="67"/>
                  <a:pt x="286" y="79"/>
                </a:cubicBezTo>
                <a:cubicBezTo>
                  <a:pt x="297" y="91"/>
                  <a:pt x="297" y="111"/>
                  <a:pt x="286" y="124"/>
                </a:cubicBezTo>
                <a:cubicBezTo>
                  <a:pt x="274" y="136"/>
                  <a:pt x="254" y="136"/>
                  <a:pt x="242" y="124"/>
                </a:cubicBezTo>
                <a:close/>
              </a:path>
            </a:pathLst>
          </a:custGeom>
          <a:solidFill>
            <a:schemeClr val="bg1"/>
          </a:solidFill>
          <a:ln>
            <a:no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36"/>
          <p:cNvSpPr>
            <a:spLocks noChangeAspect="1" noEditPoints="1"/>
          </p:cNvSpPr>
          <p:nvPr/>
        </p:nvSpPr>
        <p:spPr bwMode="auto">
          <a:xfrm>
            <a:off x="6744528" y="3303076"/>
            <a:ext cx="529539" cy="296744"/>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solidFill>
            <a:schemeClr val="bg1"/>
          </a:solidFill>
          <a:ln>
            <a:no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47" name="Straight Connector 46"/>
          <p:cNvCxnSpPr/>
          <p:nvPr/>
        </p:nvCxnSpPr>
        <p:spPr>
          <a:xfrm>
            <a:off x="4121716" y="2382393"/>
            <a:ext cx="0" cy="324991"/>
          </a:xfrm>
          <a:prstGeom prst="line">
            <a:avLst/>
          </a:prstGeom>
          <a:ln w="6350">
            <a:solidFill>
              <a:schemeClr val="bg1">
                <a:lumMod val="65000"/>
              </a:schemeClr>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a:off x="2887184" y="2382393"/>
            <a:ext cx="1234533" cy="0"/>
          </a:xfrm>
          <a:prstGeom prst="line">
            <a:avLst/>
          </a:prstGeom>
          <a:ln w="6350">
            <a:solidFill>
              <a:schemeClr val="bg1">
                <a:lumMod val="65000"/>
              </a:schemeClr>
            </a:solidFill>
            <a:prstDash val="sysDash"/>
            <a:tailEnd type="diamond" w="lg" len="lg"/>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813661" y="4191534"/>
            <a:ext cx="0" cy="324991"/>
          </a:xfrm>
          <a:prstGeom prst="line">
            <a:avLst/>
          </a:prstGeom>
          <a:ln w="6350">
            <a:solidFill>
              <a:schemeClr val="bg1">
                <a:lumMod val="65000"/>
              </a:schemeClr>
            </a:solidFill>
            <a:prstDash val="sysDash"/>
            <a:headEnd type="oval"/>
            <a:tailEnd type="none"/>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H="1">
            <a:off x="2861291" y="4516530"/>
            <a:ext cx="1945319" cy="0"/>
          </a:xfrm>
          <a:prstGeom prst="line">
            <a:avLst/>
          </a:prstGeom>
          <a:ln w="6350">
            <a:solidFill>
              <a:schemeClr val="bg1">
                <a:lumMod val="65000"/>
              </a:schemeClr>
            </a:solidFill>
            <a:prstDash val="sysDash"/>
            <a:tailEnd type="diamond" w="lg" len="lg"/>
          </a:ln>
        </p:spPr>
        <p:style>
          <a:lnRef idx="1">
            <a:schemeClr val="accent1"/>
          </a:lnRef>
          <a:fillRef idx="0">
            <a:schemeClr val="accent1"/>
          </a:fillRef>
          <a:effectRef idx="0">
            <a:schemeClr val="accent1"/>
          </a:effectRef>
          <a:fontRef idx="minor">
            <a:schemeClr val="tx1"/>
          </a:fontRef>
        </p:style>
      </p:cxnSp>
      <p:sp>
        <p:nvSpPr>
          <p:cNvPr id="51" name="Content Placeholder 2"/>
          <p:cNvSpPr txBox="1">
            <a:spLocks/>
          </p:cNvSpPr>
          <p:nvPr/>
        </p:nvSpPr>
        <p:spPr>
          <a:xfrm>
            <a:off x="2234750" y="2104904"/>
            <a:ext cx="501154" cy="492443"/>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spcBef>
                <a:spcPts val="0"/>
              </a:spcBef>
              <a:spcAft>
                <a:spcPts val="0"/>
              </a:spcAft>
            </a:pP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Content Placeholder 2"/>
          <p:cNvSpPr txBox="1">
            <a:spLocks/>
          </p:cNvSpPr>
          <p:nvPr/>
        </p:nvSpPr>
        <p:spPr>
          <a:xfrm>
            <a:off x="2234750" y="4237290"/>
            <a:ext cx="501154" cy="492443"/>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spcBef>
                <a:spcPts val="0"/>
              </a:spcBef>
              <a:spcAft>
                <a:spcPts val="0"/>
              </a:spcAft>
            </a:pPr>
            <a:r>
              <a:rPr lang="zh-CN" altLang="en-US" sz="16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6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53" name="Straight Connector 52"/>
          <p:cNvCxnSpPr/>
          <p:nvPr/>
        </p:nvCxnSpPr>
        <p:spPr>
          <a:xfrm>
            <a:off x="6973815" y="2373915"/>
            <a:ext cx="0" cy="324991"/>
          </a:xfrm>
          <a:prstGeom prst="line">
            <a:avLst/>
          </a:prstGeom>
          <a:ln w="6350">
            <a:solidFill>
              <a:schemeClr val="bg1">
                <a:lumMod val="65000"/>
              </a:schemeClr>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H="1">
            <a:off x="5739282" y="2373915"/>
            <a:ext cx="1234533" cy="0"/>
          </a:xfrm>
          <a:prstGeom prst="line">
            <a:avLst/>
          </a:prstGeom>
          <a:ln w="6350">
            <a:solidFill>
              <a:schemeClr val="bg1">
                <a:lumMod val="65000"/>
              </a:schemeClr>
            </a:solidFill>
            <a:prstDash val="sysDash"/>
            <a:tailEnd type="diamond" w="lg" len="lg"/>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7692348" y="4183056"/>
            <a:ext cx="0" cy="324991"/>
          </a:xfrm>
          <a:prstGeom prst="line">
            <a:avLst/>
          </a:prstGeom>
          <a:ln w="6350">
            <a:solidFill>
              <a:schemeClr val="bg1">
                <a:lumMod val="65000"/>
              </a:schemeClr>
            </a:solidFill>
            <a:prstDash val="sysDash"/>
            <a:headEnd type="oval"/>
            <a:tailEnd type="none"/>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H="1">
            <a:off x="5726678" y="4508051"/>
            <a:ext cx="1978290" cy="0"/>
          </a:xfrm>
          <a:prstGeom prst="line">
            <a:avLst/>
          </a:prstGeom>
          <a:ln w="6350">
            <a:solidFill>
              <a:schemeClr val="bg1">
                <a:lumMod val="65000"/>
              </a:schemeClr>
            </a:solidFill>
            <a:prstDash val="sysDash"/>
            <a:tailEnd type="diamond" w="lg" len="lg"/>
          </a:ln>
        </p:spPr>
        <p:style>
          <a:lnRef idx="1">
            <a:schemeClr val="accent1"/>
          </a:lnRef>
          <a:fillRef idx="0">
            <a:schemeClr val="accent1"/>
          </a:fillRef>
          <a:effectRef idx="0">
            <a:schemeClr val="accent1"/>
          </a:effectRef>
          <a:fontRef idx="minor">
            <a:schemeClr val="tx1"/>
          </a:fontRef>
        </p:style>
      </p:cxnSp>
      <p:sp>
        <p:nvSpPr>
          <p:cNvPr id="57" name="Content Placeholder 2"/>
          <p:cNvSpPr txBox="1">
            <a:spLocks/>
          </p:cNvSpPr>
          <p:nvPr/>
        </p:nvSpPr>
        <p:spPr>
          <a:xfrm>
            <a:off x="5086847" y="2095632"/>
            <a:ext cx="501154" cy="492443"/>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spcBef>
                <a:spcPts val="0"/>
              </a:spcBef>
              <a:spcAft>
                <a:spcPts val="0"/>
              </a:spcAft>
            </a:pPr>
            <a:r>
              <a:rPr lang="zh-CN" altLang="en-US" sz="16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6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Content Placeholder 2"/>
          <p:cNvSpPr txBox="1">
            <a:spLocks/>
          </p:cNvSpPr>
          <p:nvPr/>
        </p:nvSpPr>
        <p:spPr>
          <a:xfrm>
            <a:off x="5086850" y="4242104"/>
            <a:ext cx="501152" cy="492443"/>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spcBef>
                <a:spcPts val="0"/>
              </a:spcBef>
              <a:spcAft>
                <a:spcPts val="0"/>
              </a:spcAft>
            </a:pPr>
            <a:r>
              <a:rPr lang="zh-CN" altLang="en-US" sz="16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6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Content Placeholder 2"/>
          <p:cNvSpPr txBox="1">
            <a:spLocks/>
          </p:cNvSpPr>
          <p:nvPr/>
        </p:nvSpPr>
        <p:spPr>
          <a:xfrm>
            <a:off x="2176287" y="5112786"/>
            <a:ext cx="1293572"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Content Placeholder 2"/>
          <p:cNvSpPr txBox="1">
            <a:spLocks/>
          </p:cNvSpPr>
          <p:nvPr/>
        </p:nvSpPr>
        <p:spPr>
          <a:xfrm>
            <a:off x="2176288" y="5340422"/>
            <a:ext cx="1599371" cy="577338"/>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Content Placeholder 2"/>
          <p:cNvSpPr txBox="1">
            <a:spLocks/>
          </p:cNvSpPr>
          <p:nvPr/>
        </p:nvSpPr>
        <p:spPr>
          <a:xfrm>
            <a:off x="4482329" y="5112786"/>
            <a:ext cx="1293572"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Content Placeholder 2"/>
          <p:cNvSpPr txBox="1">
            <a:spLocks/>
          </p:cNvSpPr>
          <p:nvPr/>
        </p:nvSpPr>
        <p:spPr>
          <a:xfrm>
            <a:off x="4482329" y="5340422"/>
            <a:ext cx="1599371" cy="577338"/>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Content Placeholder 2"/>
          <p:cNvSpPr txBox="1">
            <a:spLocks/>
          </p:cNvSpPr>
          <p:nvPr/>
        </p:nvSpPr>
        <p:spPr>
          <a:xfrm>
            <a:off x="6788370" y="5112786"/>
            <a:ext cx="1293572"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Content Placeholder 2"/>
          <p:cNvSpPr txBox="1">
            <a:spLocks/>
          </p:cNvSpPr>
          <p:nvPr/>
        </p:nvSpPr>
        <p:spPr>
          <a:xfrm>
            <a:off x="6788371" y="5340422"/>
            <a:ext cx="1599371" cy="577338"/>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Content Placeholder 2"/>
          <p:cNvSpPr txBox="1">
            <a:spLocks/>
          </p:cNvSpPr>
          <p:nvPr/>
        </p:nvSpPr>
        <p:spPr>
          <a:xfrm>
            <a:off x="9094412" y="5112786"/>
            <a:ext cx="1293572"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Content Placeholder 2"/>
          <p:cNvSpPr txBox="1">
            <a:spLocks/>
          </p:cNvSpPr>
          <p:nvPr/>
        </p:nvSpPr>
        <p:spPr>
          <a:xfrm>
            <a:off x="9094411" y="5340422"/>
            <a:ext cx="1599371" cy="577338"/>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文本框 34"/>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9" name="文本框 58"/>
          <p:cNvSpPr txBox="1"/>
          <p:nvPr/>
        </p:nvSpPr>
        <p:spPr>
          <a:xfrm>
            <a:off x="372973" y="654957"/>
            <a:ext cx="2352650" cy="282042"/>
          </a:xfrm>
          <a:prstGeom prst="rect">
            <a:avLst/>
          </a:prstGeom>
          <a:noFill/>
        </p:spPr>
        <p:txBody>
          <a:bodyPr wrap="none" lIns="96434" tIns="48217" rIns="96434" bIns="48217" rtlCol="0">
            <a:spAutoFit/>
          </a:bodyPr>
          <a:lstStyle/>
          <a:p>
            <a:pPr defTabSz="964278"/>
            <a:r>
              <a:rPr lang="en-US" altLang="zh-CN" sz="1200" dirty="0">
                <a:solidFill>
                  <a:srgbClr val="E7E6E6">
                    <a:lumMod val="25000"/>
                  </a:srgbClr>
                </a:solidFill>
                <a:latin typeface="Arial" panose="020B0604020202020204" pitchFamily="34" charset="0"/>
                <a:cs typeface="Arial" panose="020B0604020202020204" pitchFamily="34" charset="0"/>
                <a:sym typeface="+mn-lt"/>
              </a:rPr>
              <a:t>ADD RELATED TITLE WORDS</a:t>
            </a:r>
            <a:endParaRPr lang="zh-CN" altLang="en-US" sz="1200" dirty="0">
              <a:solidFill>
                <a:srgbClr val="E7E6E6">
                  <a:lumMod val="25000"/>
                </a:srgbClr>
              </a:solidFill>
              <a:latin typeface="Arial" panose="020B0604020202020204" pitchFamily="34" charset="0"/>
              <a:cs typeface="Arial" panose="020B0604020202020204" pitchFamily="34" charset="0"/>
              <a:sym typeface="+mn-lt"/>
            </a:endParaRPr>
          </a:p>
        </p:txBody>
      </p:sp>
    </p:spTree>
    <p:extLst>
      <p:ext uri="{BB962C8B-B14F-4D97-AF65-F5344CB8AC3E}">
        <p14:creationId xmlns:p14="http://schemas.microsoft.com/office/powerpoint/2010/main" val="3824595278"/>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Hexagon 43"/>
          <p:cNvSpPr/>
          <p:nvPr/>
        </p:nvSpPr>
        <p:spPr>
          <a:xfrm>
            <a:off x="180455" y="1775091"/>
            <a:ext cx="3711509" cy="3199579"/>
          </a:xfrm>
          <a:prstGeom prst="hexagon">
            <a:avLst/>
          </a:prstGeom>
          <a:blipFill dpi="0" rotWithShape="1">
            <a:blip r:embed="rId2" cstate="screen">
              <a:extLst>
                <a:ext uri="{28A0092B-C50C-407E-A947-70E740481C1C}">
                  <a14:useLocalDpi xmlns:a14="http://schemas.microsoft.com/office/drawing/2010/main"/>
                </a:ext>
              </a:extLst>
            </a:blip>
            <a:srcRect/>
            <a:stretch>
              <a:fillRect/>
            </a:stretch>
          </a:bli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80" tIns="64290" rIns="128580" bIns="64290" numCol="1" spcCol="0" rtlCol="0" fromWordArt="0" anchor="ctr" anchorCtr="0" forceAA="0" compatLnSpc="1">
            <a:prstTxWarp prst="textNoShape">
              <a:avLst/>
            </a:prstTxWarp>
            <a:noAutofit/>
          </a:bodyPr>
          <a:lstStyle/>
          <a:p>
            <a:pPr algn="ctr"/>
            <a:endParaRPr lang="en-US">
              <a:solidFill>
                <a:srgbClr val="C00000"/>
              </a:solidFill>
            </a:endParaRPr>
          </a:p>
        </p:txBody>
      </p:sp>
      <p:sp>
        <p:nvSpPr>
          <p:cNvPr id="36" name="Hexagon 35"/>
          <p:cNvSpPr/>
          <p:nvPr/>
        </p:nvSpPr>
        <p:spPr>
          <a:xfrm>
            <a:off x="3120632" y="1775091"/>
            <a:ext cx="3711509" cy="3199579"/>
          </a:xfrm>
          <a:prstGeom prst="hexagon">
            <a:avLst/>
          </a:prstGeom>
          <a:blipFill dpi="0" rotWithShape="1">
            <a:blip r:embed="rId3" cstate="screen">
              <a:extLst>
                <a:ext uri="{28A0092B-C50C-407E-A947-70E740481C1C}">
                  <a14:useLocalDpi xmlns:a14="http://schemas.microsoft.com/office/drawing/2010/main"/>
                </a:ext>
              </a:extLst>
            </a:blip>
            <a:srcRect/>
            <a:stretch>
              <a:fillRect/>
            </a:stretch>
          </a:bli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80" tIns="64290" rIns="128580" bIns="64290" numCol="1" spcCol="0" rtlCol="0" fromWordArt="0" anchor="ctr" anchorCtr="0" forceAA="0" compatLnSpc="1">
            <a:prstTxWarp prst="textNoShape">
              <a:avLst/>
            </a:prstTxWarp>
            <a:noAutofit/>
          </a:bodyPr>
          <a:lstStyle/>
          <a:p>
            <a:pPr algn="ctr"/>
            <a:endParaRPr lang="en-US">
              <a:solidFill>
                <a:srgbClr val="C00000"/>
              </a:solidFill>
            </a:endParaRPr>
          </a:p>
        </p:txBody>
      </p:sp>
      <p:sp>
        <p:nvSpPr>
          <p:cNvPr id="40" name="Hexagon 39"/>
          <p:cNvSpPr/>
          <p:nvPr/>
        </p:nvSpPr>
        <p:spPr>
          <a:xfrm>
            <a:off x="6060809" y="1775091"/>
            <a:ext cx="3711509" cy="3199579"/>
          </a:xfrm>
          <a:prstGeom prst="hexagon">
            <a:avLst/>
          </a:prstGeom>
          <a:blipFill dpi="0" rotWithShape="1">
            <a:blip r:embed="rId4" cstate="screen">
              <a:extLst>
                <a:ext uri="{28A0092B-C50C-407E-A947-70E740481C1C}">
                  <a14:useLocalDpi xmlns:a14="http://schemas.microsoft.com/office/drawing/2010/main"/>
                </a:ext>
              </a:extLst>
            </a:blip>
            <a:srcRect/>
            <a:stretch>
              <a:fillRect/>
            </a:stretch>
          </a:bli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80" tIns="64290" rIns="128580" bIns="64290" numCol="1" spcCol="0" rtlCol="0" fromWordArt="0" anchor="ctr" anchorCtr="0" forceAA="0" compatLnSpc="1">
            <a:prstTxWarp prst="textNoShape">
              <a:avLst/>
            </a:prstTxWarp>
            <a:noAutofit/>
          </a:bodyPr>
          <a:lstStyle/>
          <a:p>
            <a:pPr algn="ctr"/>
            <a:endParaRPr lang="en-US">
              <a:solidFill>
                <a:srgbClr val="C00000"/>
              </a:solidFill>
            </a:endParaRPr>
          </a:p>
        </p:txBody>
      </p:sp>
      <p:sp>
        <p:nvSpPr>
          <p:cNvPr id="41" name="Hexagon 40"/>
          <p:cNvSpPr/>
          <p:nvPr/>
        </p:nvSpPr>
        <p:spPr>
          <a:xfrm>
            <a:off x="9000984" y="1775091"/>
            <a:ext cx="3711509" cy="3199579"/>
          </a:xfrm>
          <a:prstGeom prst="hexagon">
            <a:avLst/>
          </a:prstGeom>
          <a:blipFill dpi="0" rotWithShape="1">
            <a:blip r:embed="rId5" cstate="screen">
              <a:extLst>
                <a:ext uri="{28A0092B-C50C-407E-A947-70E740481C1C}">
                  <a14:useLocalDpi xmlns:a14="http://schemas.microsoft.com/office/drawing/2010/main"/>
                </a:ext>
              </a:extLst>
            </a:blip>
            <a:srcRect/>
            <a:stretch>
              <a:fillRect/>
            </a:stretch>
          </a:bli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80" tIns="64290" rIns="128580" bIns="64290" numCol="1" spcCol="0" rtlCol="0" fromWordArt="0" anchor="ctr" anchorCtr="0" forceAA="0" compatLnSpc="1">
            <a:prstTxWarp prst="textNoShape">
              <a:avLst/>
            </a:prstTxWarp>
            <a:noAutofit/>
          </a:bodyPr>
          <a:lstStyle/>
          <a:p>
            <a:pPr algn="ctr"/>
            <a:endParaRPr lang="en-US">
              <a:solidFill>
                <a:srgbClr val="C00000"/>
              </a:solidFill>
            </a:endParaRPr>
          </a:p>
        </p:txBody>
      </p:sp>
      <p:sp>
        <p:nvSpPr>
          <p:cNvPr id="61" name="TextBox 60"/>
          <p:cNvSpPr txBox="1"/>
          <p:nvPr/>
        </p:nvSpPr>
        <p:spPr>
          <a:xfrm>
            <a:off x="812800" y="5421688"/>
            <a:ext cx="11333831" cy="969496"/>
          </a:xfrm>
          <a:prstGeom prst="rect">
            <a:avLst/>
          </a:prstGeom>
          <a:noFill/>
        </p:spPr>
        <p:txBody>
          <a:bodyPr wrap="square" rtlCol="0">
            <a:spAutoFit/>
          </a:body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a:t>
            </a:r>
          </a:p>
        </p:txBody>
      </p:sp>
      <p:sp>
        <p:nvSpPr>
          <p:cNvPr id="7" name="文本框 6"/>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8" name="文本框 7"/>
          <p:cNvSpPr txBox="1"/>
          <p:nvPr/>
        </p:nvSpPr>
        <p:spPr>
          <a:xfrm>
            <a:off x="372973" y="654957"/>
            <a:ext cx="2352650" cy="282042"/>
          </a:xfrm>
          <a:prstGeom prst="rect">
            <a:avLst/>
          </a:prstGeom>
          <a:noFill/>
        </p:spPr>
        <p:txBody>
          <a:bodyPr wrap="none" lIns="96434" tIns="48217" rIns="96434" bIns="48217" rtlCol="0">
            <a:spAutoFit/>
          </a:bodyPr>
          <a:lstStyle/>
          <a:p>
            <a:pPr defTabSz="964278"/>
            <a:r>
              <a:rPr lang="en-US" altLang="zh-CN" sz="1200" dirty="0">
                <a:solidFill>
                  <a:srgbClr val="E7E6E6">
                    <a:lumMod val="25000"/>
                  </a:srgbClr>
                </a:solidFill>
                <a:latin typeface="Arial" panose="020B0604020202020204" pitchFamily="34" charset="0"/>
                <a:cs typeface="Arial" panose="020B0604020202020204" pitchFamily="34" charset="0"/>
                <a:sym typeface="+mn-lt"/>
              </a:rPr>
              <a:t>ADD RELATED TITLE WORDS</a:t>
            </a:r>
            <a:endParaRPr lang="zh-CN" altLang="en-US" sz="1200" dirty="0">
              <a:solidFill>
                <a:srgbClr val="E7E6E6">
                  <a:lumMod val="25000"/>
                </a:srgbClr>
              </a:solidFill>
              <a:latin typeface="Arial" panose="020B0604020202020204" pitchFamily="34" charset="0"/>
              <a:cs typeface="Arial" panose="020B0604020202020204" pitchFamily="34" charset="0"/>
              <a:sym typeface="+mn-lt"/>
            </a:endParaRPr>
          </a:p>
        </p:txBody>
      </p:sp>
    </p:spTree>
    <p:extLst>
      <p:ext uri="{BB962C8B-B14F-4D97-AF65-F5344CB8AC3E}">
        <p14:creationId xmlns:p14="http://schemas.microsoft.com/office/powerpoint/2010/main" val="522343464"/>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017817" y="1538566"/>
            <a:ext cx="3284566" cy="4853182"/>
            <a:chOff x="1912729" y="1458758"/>
            <a:chExt cx="3510756" cy="5187394"/>
          </a:xfrm>
        </p:grpSpPr>
        <p:grpSp>
          <p:nvGrpSpPr>
            <p:cNvPr id="5" name="Group 4"/>
            <p:cNvGrpSpPr/>
            <p:nvPr/>
          </p:nvGrpSpPr>
          <p:grpSpPr>
            <a:xfrm>
              <a:off x="1972256" y="1458758"/>
              <a:ext cx="292103" cy="5187394"/>
              <a:chOff x="1374772" y="1213680"/>
              <a:chExt cx="274322" cy="5187394"/>
            </a:xfrm>
          </p:grpSpPr>
          <p:sp>
            <p:nvSpPr>
              <p:cNvPr id="22" name="Pentagon 21"/>
              <p:cNvSpPr/>
              <p:nvPr/>
            </p:nvSpPr>
            <p:spPr>
              <a:xfrm rot="5400000">
                <a:off x="1103752" y="5857228"/>
                <a:ext cx="814866" cy="272825"/>
              </a:xfrm>
              <a:prstGeom prst="homePlate">
                <a:avLst>
                  <a:gd name="adj" fmla="val 281623"/>
                </a:avLst>
              </a:prstGeom>
              <a:gradFill flip="none" rotWithShape="1">
                <a:gsLst>
                  <a:gs pos="100000">
                    <a:srgbClr val="B88954"/>
                  </a:gs>
                  <a:gs pos="0">
                    <a:srgbClr val="E1C9AF"/>
                  </a:gs>
                </a:gsLst>
                <a:lin ang="54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5"/>
              <p:cNvSpPr/>
              <p:nvPr/>
            </p:nvSpPr>
            <p:spPr>
              <a:xfrm>
                <a:off x="1374774" y="2007666"/>
                <a:ext cx="273845" cy="3776859"/>
              </a:xfrm>
              <a:custGeom>
                <a:avLst/>
                <a:gdLst>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0 w 272825"/>
                  <a:gd name="connsiteY4" fmla="*/ 0 h 3776662"/>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1 w 272825"/>
                  <a:gd name="connsiteY4" fmla="*/ 3609974 h 3776662"/>
                  <a:gd name="connsiteX5" fmla="*/ 0 w 272825"/>
                  <a:gd name="connsiteY5" fmla="*/ 0 h 3776662"/>
                  <a:gd name="connsiteX0" fmla="*/ 0 w 272825"/>
                  <a:gd name="connsiteY0" fmla="*/ 0 h 3776662"/>
                  <a:gd name="connsiteX1" fmla="*/ 272825 w 272825"/>
                  <a:gd name="connsiteY1" fmla="*/ 0 h 3776662"/>
                  <a:gd name="connsiteX2" fmla="*/ 272825 w 272825"/>
                  <a:gd name="connsiteY2" fmla="*/ 3776662 h 3776662"/>
                  <a:gd name="connsiteX3" fmla="*/ 57151 w 272825"/>
                  <a:gd name="connsiteY3" fmla="*/ 3776661 h 3776662"/>
                  <a:gd name="connsiteX4" fmla="*/ 0 w 272825"/>
                  <a:gd name="connsiteY4" fmla="*/ 3776662 h 3776662"/>
                  <a:gd name="connsiteX5" fmla="*/ 1 w 272825"/>
                  <a:gd name="connsiteY5" fmla="*/ 3609974 h 3776662"/>
                  <a:gd name="connsiteX6" fmla="*/ 0 w 272825"/>
                  <a:gd name="connsiteY6" fmla="*/ 0 h 3776662"/>
                  <a:gd name="connsiteX0" fmla="*/ 0 w 272825"/>
                  <a:gd name="connsiteY0" fmla="*/ 0 h 3776662"/>
                  <a:gd name="connsiteX1" fmla="*/ 272825 w 272825"/>
                  <a:gd name="connsiteY1" fmla="*/ 0 h 3776662"/>
                  <a:gd name="connsiteX2" fmla="*/ 272825 w 272825"/>
                  <a:gd name="connsiteY2" fmla="*/ 3776662 h 3776662"/>
                  <a:gd name="connsiteX3" fmla="*/ 166689 w 272825"/>
                  <a:gd name="connsiteY3" fmla="*/ 3776661 h 3776662"/>
                  <a:gd name="connsiteX4" fmla="*/ 57151 w 272825"/>
                  <a:gd name="connsiteY4" fmla="*/ 3776661 h 3776662"/>
                  <a:gd name="connsiteX5" fmla="*/ 0 w 272825"/>
                  <a:gd name="connsiteY5" fmla="*/ 3776662 h 3776662"/>
                  <a:gd name="connsiteX6" fmla="*/ 1 w 272825"/>
                  <a:gd name="connsiteY6" fmla="*/ 3609974 h 3776662"/>
                  <a:gd name="connsiteX7" fmla="*/ 0 w 272825"/>
                  <a:gd name="connsiteY7" fmla="*/ 0 h 3776662"/>
                  <a:gd name="connsiteX0" fmla="*/ 0 w 272825"/>
                  <a:gd name="connsiteY0" fmla="*/ 0 h 3776662"/>
                  <a:gd name="connsiteX1" fmla="*/ 272825 w 272825"/>
                  <a:gd name="connsiteY1" fmla="*/ 0 h 3776662"/>
                  <a:gd name="connsiteX2" fmla="*/ 272825 w 272825"/>
                  <a:gd name="connsiteY2" fmla="*/ 3776662 h 3776662"/>
                  <a:gd name="connsiteX3" fmla="*/ 166689 w 272825"/>
                  <a:gd name="connsiteY3" fmla="*/ 3776661 h 3776662"/>
                  <a:gd name="connsiteX4" fmla="*/ 107157 w 272825"/>
                  <a:gd name="connsiteY4" fmla="*/ 3774280 h 3776662"/>
                  <a:gd name="connsiteX5" fmla="*/ 57151 w 272825"/>
                  <a:gd name="connsiteY5" fmla="*/ 3776661 h 3776662"/>
                  <a:gd name="connsiteX6" fmla="*/ 0 w 272825"/>
                  <a:gd name="connsiteY6" fmla="*/ 3776662 h 3776662"/>
                  <a:gd name="connsiteX7" fmla="*/ 1 w 272825"/>
                  <a:gd name="connsiteY7" fmla="*/ 3609974 h 3776662"/>
                  <a:gd name="connsiteX8" fmla="*/ 0 w 272825"/>
                  <a:gd name="connsiteY8" fmla="*/ 0 h 3776662"/>
                  <a:gd name="connsiteX0" fmla="*/ 0 w 272825"/>
                  <a:gd name="connsiteY0" fmla="*/ 0 h 3776662"/>
                  <a:gd name="connsiteX1" fmla="*/ 272825 w 272825"/>
                  <a:gd name="connsiteY1" fmla="*/ 0 h 3776662"/>
                  <a:gd name="connsiteX2" fmla="*/ 272825 w 272825"/>
                  <a:gd name="connsiteY2" fmla="*/ 3776662 h 3776662"/>
                  <a:gd name="connsiteX3" fmla="*/ 221457 w 272825"/>
                  <a:gd name="connsiteY3" fmla="*/ 3774280 h 3776662"/>
                  <a:gd name="connsiteX4" fmla="*/ 166689 w 272825"/>
                  <a:gd name="connsiteY4" fmla="*/ 3776661 h 3776662"/>
                  <a:gd name="connsiteX5" fmla="*/ 107157 w 272825"/>
                  <a:gd name="connsiteY5" fmla="*/ 3774280 h 3776662"/>
                  <a:gd name="connsiteX6" fmla="*/ 57151 w 272825"/>
                  <a:gd name="connsiteY6" fmla="*/ 3776661 h 3776662"/>
                  <a:gd name="connsiteX7" fmla="*/ 0 w 272825"/>
                  <a:gd name="connsiteY7" fmla="*/ 3776662 h 3776662"/>
                  <a:gd name="connsiteX8" fmla="*/ 1 w 272825"/>
                  <a:gd name="connsiteY8" fmla="*/ 3609974 h 3776662"/>
                  <a:gd name="connsiteX9" fmla="*/ 0 w 272825"/>
                  <a:gd name="connsiteY9" fmla="*/ 0 h 3776662"/>
                  <a:gd name="connsiteX0" fmla="*/ 0 w 272825"/>
                  <a:gd name="connsiteY0" fmla="*/ 0 h 3776662"/>
                  <a:gd name="connsiteX1" fmla="*/ 272825 w 272825"/>
                  <a:gd name="connsiteY1" fmla="*/ 0 h 3776662"/>
                  <a:gd name="connsiteX2" fmla="*/ 272825 w 272825"/>
                  <a:gd name="connsiteY2" fmla="*/ 3776662 h 3776662"/>
                  <a:gd name="connsiteX3" fmla="*/ 252414 w 272825"/>
                  <a:gd name="connsiteY3" fmla="*/ 3776661 h 3776662"/>
                  <a:gd name="connsiteX4" fmla="*/ 221457 w 272825"/>
                  <a:gd name="connsiteY4" fmla="*/ 3774280 h 3776662"/>
                  <a:gd name="connsiteX5" fmla="*/ 166689 w 272825"/>
                  <a:gd name="connsiteY5" fmla="*/ 3776661 h 3776662"/>
                  <a:gd name="connsiteX6" fmla="*/ 107157 w 272825"/>
                  <a:gd name="connsiteY6" fmla="*/ 3774280 h 3776662"/>
                  <a:gd name="connsiteX7" fmla="*/ 57151 w 272825"/>
                  <a:gd name="connsiteY7" fmla="*/ 3776661 h 3776662"/>
                  <a:gd name="connsiteX8" fmla="*/ 0 w 272825"/>
                  <a:gd name="connsiteY8" fmla="*/ 3776662 h 3776662"/>
                  <a:gd name="connsiteX9" fmla="*/ 1 w 272825"/>
                  <a:gd name="connsiteY9" fmla="*/ 3609974 h 3776662"/>
                  <a:gd name="connsiteX10" fmla="*/ 0 w 272825"/>
                  <a:gd name="connsiteY10" fmla="*/ 0 h 3776662"/>
                  <a:gd name="connsiteX0" fmla="*/ 0 w 273845"/>
                  <a:gd name="connsiteY0" fmla="*/ 0 h 3776662"/>
                  <a:gd name="connsiteX1" fmla="*/ 272825 w 273845"/>
                  <a:gd name="connsiteY1" fmla="*/ 0 h 3776662"/>
                  <a:gd name="connsiteX2" fmla="*/ 273845 w 273845"/>
                  <a:gd name="connsiteY2" fmla="*/ 3581399 h 3776662"/>
                  <a:gd name="connsiteX3" fmla="*/ 272825 w 273845"/>
                  <a:gd name="connsiteY3" fmla="*/ 3776662 h 3776662"/>
                  <a:gd name="connsiteX4" fmla="*/ 252414 w 273845"/>
                  <a:gd name="connsiteY4" fmla="*/ 3776661 h 3776662"/>
                  <a:gd name="connsiteX5" fmla="*/ 221457 w 273845"/>
                  <a:gd name="connsiteY5" fmla="*/ 3774280 h 3776662"/>
                  <a:gd name="connsiteX6" fmla="*/ 166689 w 273845"/>
                  <a:gd name="connsiteY6" fmla="*/ 3776661 h 3776662"/>
                  <a:gd name="connsiteX7" fmla="*/ 107157 w 273845"/>
                  <a:gd name="connsiteY7" fmla="*/ 3774280 h 3776662"/>
                  <a:gd name="connsiteX8" fmla="*/ 57151 w 273845"/>
                  <a:gd name="connsiteY8" fmla="*/ 3776661 h 3776662"/>
                  <a:gd name="connsiteX9" fmla="*/ 0 w 273845"/>
                  <a:gd name="connsiteY9" fmla="*/ 3776662 h 3776662"/>
                  <a:gd name="connsiteX10" fmla="*/ 1 w 273845"/>
                  <a:gd name="connsiteY10" fmla="*/ 3609974 h 3776662"/>
                  <a:gd name="connsiteX11" fmla="*/ 0 w 273845"/>
                  <a:gd name="connsiteY11" fmla="*/ 0 h 3776662"/>
                  <a:gd name="connsiteX0" fmla="*/ 0 w 273845"/>
                  <a:gd name="connsiteY0" fmla="*/ 0 h 3776662"/>
                  <a:gd name="connsiteX1" fmla="*/ 272825 w 273845"/>
                  <a:gd name="connsiteY1" fmla="*/ 0 h 3776662"/>
                  <a:gd name="connsiteX2" fmla="*/ 273845 w 273845"/>
                  <a:gd name="connsiteY2" fmla="*/ 3581399 h 3776662"/>
                  <a:gd name="connsiteX3" fmla="*/ 252414 w 273845"/>
                  <a:gd name="connsiteY3" fmla="*/ 3776661 h 3776662"/>
                  <a:gd name="connsiteX4" fmla="*/ 221457 w 273845"/>
                  <a:gd name="connsiteY4" fmla="*/ 3774280 h 3776662"/>
                  <a:gd name="connsiteX5" fmla="*/ 166689 w 273845"/>
                  <a:gd name="connsiteY5" fmla="*/ 3776661 h 3776662"/>
                  <a:gd name="connsiteX6" fmla="*/ 107157 w 273845"/>
                  <a:gd name="connsiteY6" fmla="*/ 3774280 h 3776662"/>
                  <a:gd name="connsiteX7" fmla="*/ 57151 w 273845"/>
                  <a:gd name="connsiteY7" fmla="*/ 3776661 h 3776662"/>
                  <a:gd name="connsiteX8" fmla="*/ 0 w 273845"/>
                  <a:gd name="connsiteY8" fmla="*/ 3776662 h 3776662"/>
                  <a:gd name="connsiteX9" fmla="*/ 1 w 273845"/>
                  <a:gd name="connsiteY9" fmla="*/ 3609974 h 3776662"/>
                  <a:gd name="connsiteX10" fmla="*/ 0 w 273845"/>
                  <a:gd name="connsiteY10" fmla="*/ 0 h 3776662"/>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7157 w 273845"/>
                  <a:gd name="connsiteY6" fmla="*/ 3774280 h 3776661"/>
                  <a:gd name="connsiteX7" fmla="*/ 57151 w 273845"/>
                  <a:gd name="connsiteY7" fmla="*/ 3776661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4776 w 273845"/>
                  <a:gd name="connsiteY6" fmla="*/ 3664743 h 3776661"/>
                  <a:gd name="connsiteX7" fmla="*/ 57151 w 273845"/>
                  <a:gd name="connsiteY7" fmla="*/ 3776661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0032 w 273845"/>
                  <a:gd name="connsiteY3" fmla="*/ 3695699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94"/>
                  <a:gd name="connsiteY0" fmla="*/ 0 h 3776859"/>
                  <a:gd name="connsiteX1" fmla="*/ 272825 w 273894"/>
                  <a:gd name="connsiteY1" fmla="*/ 0 h 3776859"/>
                  <a:gd name="connsiteX2" fmla="*/ 273845 w 273894"/>
                  <a:gd name="connsiteY2" fmla="*/ 3581399 h 3776859"/>
                  <a:gd name="connsiteX3" fmla="*/ 247651 w 273894"/>
                  <a:gd name="connsiteY3" fmla="*/ 3702843 h 3776859"/>
                  <a:gd name="connsiteX4" fmla="*/ 223839 w 273894"/>
                  <a:gd name="connsiteY4" fmla="*/ 3631404 h 3776859"/>
                  <a:gd name="connsiteX5" fmla="*/ 166689 w 273894"/>
                  <a:gd name="connsiteY5" fmla="*/ 3776661 h 3776859"/>
                  <a:gd name="connsiteX6" fmla="*/ 104776 w 273894"/>
                  <a:gd name="connsiteY6" fmla="*/ 3664743 h 3776859"/>
                  <a:gd name="connsiteX7" fmla="*/ 57151 w 273894"/>
                  <a:gd name="connsiteY7" fmla="*/ 3750467 h 3776859"/>
                  <a:gd name="connsiteX8" fmla="*/ 1 w 273894"/>
                  <a:gd name="connsiteY8" fmla="*/ 3609974 h 3776859"/>
                  <a:gd name="connsiteX9" fmla="*/ 0 w 273894"/>
                  <a:gd name="connsiteY9" fmla="*/ 0 h 3776859"/>
                  <a:gd name="connsiteX0" fmla="*/ 0 w 273894"/>
                  <a:gd name="connsiteY0" fmla="*/ 0 h 3776859"/>
                  <a:gd name="connsiteX1" fmla="*/ 272825 w 273894"/>
                  <a:gd name="connsiteY1" fmla="*/ 0 h 3776859"/>
                  <a:gd name="connsiteX2" fmla="*/ 273845 w 273894"/>
                  <a:gd name="connsiteY2" fmla="*/ 3581399 h 3776859"/>
                  <a:gd name="connsiteX3" fmla="*/ 247651 w 273894"/>
                  <a:gd name="connsiteY3" fmla="*/ 3702843 h 3776859"/>
                  <a:gd name="connsiteX4" fmla="*/ 223839 w 273894"/>
                  <a:gd name="connsiteY4" fmla="*/ 3631404 h 3776859"/>
                  <a:gd name="connsiteX5" fmla="*/ 166689 w 273894"/>
                  <a:gd name="connsiteY5" fmla="*/ 3776661 h 3776859"/>
                  <a:gd name="connsiteX6" fmla="*/ 104776 w 273894"/>
                  <a:gd name="connsiteY6" fmla="*/ 3664743 h 3776859"/>
                  <a:gd name="connsiteX7" fmla="*/ 57151 w 273894"/>
                  <a:gd name="connsiteY7" fmla="*/ 3750467 h 3776859"/>
                  <a:gd name="connsiteX8" fmla="*/ 1 w 273894"/>
                  <a:gd name="connsiteY8" fmla="*/ 3609974 h 3776859"/>
                  <a:gd name="connsiteX9" fmla="*/ 0 w 273894"/>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52414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52414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3845" h="3776859">
                    <a:moveTo>
                      <a:pt x="0" y="0"/>
                    </a:moveTo>
                    <a:lnTo>
                      <a:pt x="272825" y="0"/>
                    </a:lnTo>
                    <a:lnTo>
                      <a:pt x="273845" y="3581399"/>
                    </a:lnTo>
                    <a:cubicBezTo>
                      <a:pt x="269876" y="3659980"/>
                      <a:pt x="258763" y="3688555"/>
                      <a:pt x="245270" y="3702843"/>
                    </a:cubicBezTo>
                    <a:cubicBezTo>
                      <a:pt x="228204" y="3675061"/>
                      <a:pt x="236936" y="3619101"/>
                      <a:pt x="223839" y="3631404"/>
                    </a:cubicBezTo>
                    <a:cubicBezTo>
                      <a:pt x="210742" y="3643707"/>
                      <a:pt x="186533" y="3771105"/>
                      <a:pt x="166689" y="3776661"/>
                    </a:cubicBezTo>
                    <a:cubicBezTo>
                      <a:pt x="146845" y="3782217"/>
                      <a:pt x="123032" y="3669109"/>
                      <a:pt x="104776" y="3664743"/>
                    </a:cubicBezTo>
                    <a:cubicBezTo>
                      <a:pt x="86520" y="3660377"/>
                      <a:pt x="74614" y="3759595"/>
                      <a:pt x="57151" y="3750467"/>
                    </a:cubicBezTo>
                    <a:cubicBezTo>
                      <a:pt x="28576" y="3725068"/>
                      <a:pt x="9527" y="3661568"/>
                      <a:pt x="1" y="3609974"/>
                    </a:cubicBezTo>
                    <a:cubicBezTo>
                      <a:pt x="1" y="2406649"/>
                      <a:pt x="0" y="1203325"/>
                      <a:pt x="0" y="0"/>
                    </a:cubicBezTo>
                    <a:close/>
                  </a:path>
                </a:pathLst>
              </a:custGeom>
              <a:gradFill flip="none" rotWithShape="1">
                <a:gsLst>
                  <a:gs pos="83000">
                    <a:schemeClr val="tx2"/>
                  </a:gs>
                  <a:gs pos="82000">
                    <a:schemeClr val="tx2"/>
                  </a:gs>
                  <a:gs pos="34000">
                    <a:schemeClr val="tx2">
                      <a:lumMod val="75000"/>
                    </a:schemeClr>
                  </a:gs>
                  <a:gs pos="0">
                    <a:schemeClr val="tx2"/>
                  </a:gs>
                  <a:gs pos="38000">
                    <a:schemeClr val="tx2"/>
                  </a:gs>
                  <a:gs pos="100000">
                    <a:schemeClr val="tx2"/>
                  </a:gs>
                </a:gsLst>
                <a:lin ang="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1374774" y="1417118"/>
                <a:ext cx="272825" cy="590550"/>
              </a:xfrm>
              <a:prstGeom prst="rect">
                <a:avLst/>
              </a:prstGeom>
              <a:gradFill flip="none" rotWithShape="1">
                <a:gsLst>
                  <a:gs pos="0">
                    <a:schemeClr val="bg1">
                      <a:lumMod val="75000"/>
                    </a:schemeClr>
                  </a:gs>
                  <a:gs pos="27000">
                    <a:srgbClr val="F2F2F2">
                      <a:lumMod val="0"/>
                      <a:lumOff val="100000"/>
                    </a:srgbClr>
                  </a:gs>
                  <a:gs pos="100000">
                    <a:schemeClr val="bg1">
                      <a:lumMod val="50000"/>
                    </a:schemeClr>
                  </a:gs>
                </a:gsLst>
                <a:lin ang="108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1404710" y="1213680"/>
                <a:ext cx="212954" cy="203438"/>
              </a:xfrm>
              <a:prstGeom prst="rect">
                <a:avLst/>
              </a:prstGeom>
              <a:solidFill>
                <a:schemeClr val="tx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p:nvPr/>
            </p:nvSpPr>
            <p:spPr>
              <a:xfrm rot="5400000">
                <a:off x="1396885" y="6250198"/>
                <a:ext cx="228600" cy="73152"/>
              </a:xfrm>
              <a:custGeom>
                <a:avLst/>
                <a:gdLst>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544" h="70612">
                    <a:moveTo>
                      <a:pt x="0" y="35306"/>
                    </a:moveTo>
                    <a:cubicBezTo>
                      <a:pt x="1521" y="15316"/>
                      <a:pt x="12805" y="4576"/>
                      <a:pt x="27685" y="0"/>
                    </a:cubicBezTo>
                    <a:lnTo>
                      <a:pt x="226544" y="35306"/>
                    </a:lnTo>
                    <a:lnTo>
                      <a:pt x="27685" y="70612"/>
                    </a:lnTo>
                    <a:cubicBezTo>
                      <a:pt x="11264" y="65009"/>
                      <a:pt x="1007" y="52726"/>
                      <a:pt x="0" y="35306"/>
                    </a:cubicBezTo>
                    <a:close/>
                  </a:path>
                </a:pathLst>
              </a:custGeom>
              <a:solidFill>
                <a:srgbClr val="4C504C"/>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7" name="Straight Connector 26"/>
              <p:cNvCxnSpPr/>
              <p:nvPr/>
            </p:nvCxnSpPr>
            <p:spPr>
              <a:xfrm>
                <a:off x="1374774" y="148664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374774" y="1562425"/>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1374774" y="1638202"/>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374774" y="1713979"/>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374774" y="1789756"/>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1374774" y="1865533"/>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374774" y="194130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grpSp>
        <p:sp>
          <p:nvSpPr>
            <p:cNvPr id="6" name="Trapezoid 5"/>
            <p:cNvSpPr/>
            <p:nvPr/>
          </p:nvSpPr>
          <p:spPr>
            <a:xfrm rot="16200000">
              <a:off x="1594832" y="5341831"/>
              <a:ext cx="695326" cy="59529"/>
            </a:xfrm>
            <a:prstGeom prst="trapezoid">
              <a:avLst>
                <a:gd name="adj" fmla="val 69837"/>
              </a:avLst>
            </a:prstGeom>
            <a:solidFill>
              <a:schemeClr val="accent2">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rapezoid 6"/>
            <p:cNvSpPr/>
            <p:nvPr/>
          </p:nvSpPr>
          <p:spPr>
            <a:xfrm rot="16200000">
              <a:off x="1594832" y="4439533"/>
              <a:ext cx="695326" cy="59529"/>
            </a:xfrm>
            <a:prstGeom prst="trapezoid">
              <a:avLst>
                <a:gd name="adj" fmla="val 69837"/>
              </a:avLst>
            </a:prstGeom>
            <a:solidFill>
              <a:schemeClr val="accent5">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Trapezoid 7"/>
            <p:cNvSpPr/>
            <p:nvPr/>
          </p:nvSpPr>
          <p:spPr>
            <a:xfrm rot="16200000">
              <a:off x="1594832" y="3537234"/>
              <a:ext cx="695326" cy="59529"/>
            </a:xfrm>
            <a:prstGeom prst="trapezoid">
              <a:avLst>
                <a:gd name="adj" fmla="val 69837"/>
              </a:avLst>
            </a:prstGeom>
            <a:solidFill>
              <a:schemeClr val="accent4">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rapezoid 8"/>
            <p:cNvSpPr/>
            <p:nvPr/>
          </p:nvSpPr>
          <p:spPr>
            <a:xfrm rot="16200000">
              <a:off x="1594832" y="2634935"/>
              <a:ext cx="695326" cy="59529"/>
            </a:xfrm>
            <a:prstGeom prst="trapezoid">
              <a:avLst>
                <a:gd name="adj" fmla="val 69837"/>
              </a:avLst>
            </a:prstGeom>
            <a:solidFill>
              <a:schemeClr val="accent3">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Pentagon 9"/>
            <p:cNvSpPr/>
            <p:nvPr/>
          </p:nvSpPr>
          <p:spPr>
            <a:xfrm>
              <a:off x="1912729" y="2359899"/>
              <a:ext cx="3510756" cy="607219"/>
            </a:xfrm>
            <a:prstGeom prst="homePlate">
              <a:avLst>
                <a:gd name="adj" fmla="val 36274"/>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Pentagon 10"/>
            <p:cNvSpPr/>
            <p:nvPr/>
          </p:nvSpPr>
          <p:spPr>
            <a:xfrm>
              <a:off x="1912729" y="3262198"/>
              <a:ext cx="3510756" cy="607219"/>
            </a:xfrm>
            <a:prstGeom prst="homePlate">
              <a:avLst>
                <a:gd name="adj" fmla="val 36274"/>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Pentagon 11"/>
            <p:cNvSpPr/>
            <p:nvPr/>
          </p:nvSpPr>
          <p:spPr>
            <a:xfrm>
              <a:off x="1912729" y="4164497"/>
              <a:ext cx="3510756" cy="607219"/>
            </a:xfrm>
            <a:prstGeom prst="homePlate">
              <a:avLst>
                <a:gd name="adj" fmla="val 36274"/>
              </a:avLst>
            </a:prstGeom>
            <a:solidFill>
              <a:schemeClr val="accent3"/>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Pentagon 12"/>
            <p:cNvSpPr/>
            <p:nvPr/>
          </p:nvSpPr>
          <p:spPr>
            <a:xfrm>
              <a:off x="1912729" y="5066795"/>
              <a:ext cx="3510756" cy="607219"/>
            </a:xfrm>
            <a:prstGeom prst="homePlate">
              <a:avLst>
                <a:gd name="adj" fmla="val 36274"/>
              </a:avLst>
            </a:prstGeom>
            <a:solidFill>
              <a:schemeClr val="accent4"/>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2679704" y="2509740"/>
              <a:ext cx="2330568" cy="351177"/>
            </a:xfrm>
            <a:prstGeom prst="rect">
              <a:avLst/>
            </a:prstGeom>
          </p:spPr>
          <p:txBody>
            <a:bodyPr wrap="square">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8"/>
            <p:cNvSpPr txBox="1"/>
            <p:nvPr/>
          </p:nvSpPr>
          <p:spPr>
            <a:xfrm>
              <a:off x="1944843" y="2478964"/>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a:t>
              </a:r>
            </a:p>
          </p:txBody>
        </p:sp>
        <p:sp>
          <p:nvSpPr>
            <p:cNvPr id="36" name="TextBox 191"/>
            <p:cNvSpPr txBox="1"/>
            <p:nvPr/>
          </p:nvSpPr>
          <p:spPr>
            <a:xfrm>
              <a:off x="1944843" y="3381429"/>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a:t>
              </a:r>
            </a:p>
          </p:txBody>
        </p:sp>
        <p:sp>
          <p:nvSpPr>
            <p:cNvPr id="37" name="TextBox 192"/>
            <p:cNvSpPr txBox="1"/>
            <p:nvPr/>
          </p:nvSpPr>
          <p:spPr>
            <a:xfrm>
              <a:off x="1944843" y="4283895"/>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a:t>
              </a:r>
            </a:p>
          </p:txBody>
        </p:sp>
        <p:sp>
          <p:nvSpPr>
            <p:cNvPr id="38" name="TextBox 193"/>
            <p:cNvSpPr txBox="1"/>
            <p:nvPr/>
          </p:nvSpPr>
          <p:spPr>
            <a:xfrm>
              <a:off x="1944843" y="5186362"/>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a:t>
              </a:r>
            </a:p>
          </p:txBody>
        </p:sp>
        <p:sp>
          <p:nvSpPr>
            <p:cNvPr id="39" name="Rectangle 38"/>
            <p:cNvSpPr/>
            <p:nvPr/>
          </p:nvSpPr>
          <p:spPr>
            <a:xfrm>
              <a:off x="2679704" y="3412206"/>
              <a:ext cx="2330568" cy="351177"/>
            </a:xfrm>
            <a:prstGeom prst="rect">
              <a:avLst/>
            </a:prstGeom>
          </p:spPr>
          <p:txBody>
            <a:bodyPr wrap="square">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Rectangle 39"/>
            <p:cNvSpPr/>
            <p:nvPr/>
          </p:nvSpPr>
          <p:spPr>
            <a:xfrm>
              <a:off x="2679704" y="4314672"/>
              <a:ext cx="2330568" cy="351177"/>
            </a:xfrm>
            <a:prstGeom prst="rect">
              <a:avLst/>
            </a:prstGeom>
          </p:spPr>
          <p:txBody>
            <a:bodyPr wrap="square">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40"/>
            <p:cNvSpPr/>
            <p:nvPr/>
          </p:nvSpPr>
          <p:spPr>
            <a:xfrm>
              <a:off x="2679704" y="5214753"/>
              <a:ext cx="2330568" cy="351177"/>
            </a:xfrm>
            <a:prstGeom prst="rect">
              <a:avLst/>
            </a:prstGeom>
          </p:spPr>
          <p:txBody>
            <a:bodyPr wrap="square">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3" name="TextBox 42"/>
          <p:cNvSpPr txBox="1"/>
          <p:nvPr/>
        </p:nvSpPr>
        <p:spPr>
          <a:xfrm>
            <a:off x="5868972" y="2011869"/>
            <a:ext cx="1441420" cy="328551"/>
          </a:xfrm>
          <a:prstGeom prst="rect">
            <a:avLst/>
          </a:prstGeom>
          <a:noFill/>
        </p:spPr>
        <p:txBody>
          <a:bodyPr wrap="none" rtlCol="0">
            <a:spAutoFit/>
          </a:bodyPr>
          <a:lstStyle/>
          <a:p>
            <a:pPr algn="just">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Rectangle 43"/>
          <p:cNvSpPr/>
          <p:nvPr/>
        </p:nvSpPr>
        <p:spPr>
          <a:xfrm>
            <a:off x="5868972" y="2354521"/>
            <a:ext cx="4377747" cy="387798"/>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Donut 44"/>
          <p:cNvSpPr/>
          <p:nvPr/>
        </p:nvSpPr>
        <p:spPr>
          <a:xfrm>
            <a:off x="5937233" y="3301776"/>
            <a:ext cx="724494" cy="724494"/>
          </a:xfrm>
          <a:prstGeom prst="donut">
            <a:avLst>
              <a:gd name="adj" fmla="val 680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5"/>
          <p:cNvSpPr>
            <a:spLocks noEditPoints="1"/>
          </p:cNvSpPr>
          <p:nvPr/>
        </p:nvSpPr>
        <p:spPr bwMode="auto">
          <a:xfrm>
            <a:off x="6142990" y="3499217"/>
            <a:ext cx="312978" cy="329611"/>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46"/>
          <p:cNvSpPr>
            <a:spLocks noEditPoints="1"/>
          </p:cNvSpPr>
          <p:nvPr/>
        </p:nvSpPr>
        <p:spPr bwMode="auto">
          <a:xfrm>
            <a:off x="6114638" y="5024359"/>
            <a:ext cx="355312" cy="28727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47"/>
          <p:cNvSpPr>
            <a:spLocks noEditPoints="1"/>
          </p:cNvSpPr>
          <p:nvPr/>
        </p:nvSpPr>
        <p:spPr bwMode="auto">
          <a:xfrm>
            <a:off x="8854192" y="5021839"/>
            <a:ext cx="237380" cy="347754"/>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48"/>
          <p:cNvSpPr>
            <a:spLocks noEditPoints="1"/>
          </p:cNvSpPr>
          <p:nvPr/>
        </p:nvSpPr>
        <p:spPr bwMode="auto">
          <a:xfrm>
            <a:off x="8844060" y="3512070"/>
            <a:ext cx="250987" cy="303906"/>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Donut 49"/>
          <p:cNvSpPr/>
          <p:nvPr/>
        </p:nvSpPr>
        <p:spPr>
          <a:xfrm>
            <a:off x="8610636" y="4818814"/>
            <a:ext cx="724494" cy="724494"/>
          </a:xfrm>
          <a:prstGeom prst="donut">
            <a:avLst>
              <a:gd name="adj" fmla="val 68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Donut 50"/>
          <p:cNvSpPr/>
          <p:nvPr/>
        </p:nvSpPr>
        <p:spPr>
          <a:xfrm>
            <a:off x="5931813" y="4818967"/>
            <a:ext cx="724494" cy="724494"/>
          </a:xfrm>
          <a:prstGeom prst="donut">
            <a:avLst>
              <a:gd name="adj" fmla="val 680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Donut 51"/>
          <p:cNvSpPr/>
          <p:nvPr/>
        </p:nvSpPr>
        <p:spPr>
          <a:xfrm>
            <a:off x="8604931" y="3301776"/>
            <a:ext cx="724494" cy="724494"/>
          </a:xfrm>
          <a:prstGeom prst="donut">
            <a:avLst>
              <a:gd name="adj" fmla="val 680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6654485" y="3609779"/>
            <a:ext cx="1441420" cy="328551"/>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3"/>
          <p:cNvSpPr txBox="1"/>
          <p:nvPr/>
        </p:nvSpPr>
        <p:spPr>
          <a:xfrm>
            <a:off x="6596777" y="3340555"/>
            <a:ext cx="543739" cy="327077"/>
          </a:xfrm>
          <a:prstGeom prst="rect">
            <a:avLst/>
          </a:prstGeom>
          <a:noFill/>
        </p:spPr>
        <p:txBody>
          <a:bodyPr wrap="none" rtlCol="0">
            <a:spAutoFit/>
          </a:bodyPr>
          <a:lstStyle/>
          <a:p>
            <a:pPr algn="just">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9283439" y="3609779"/>
            <a:ext cx="1441420" cy="328551"/>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5"/>
          <p:cNvSpPr txBox="1"/>
          <p:nvPr/>
        </p:nvSpPr>
        <p:spPr>
          <a:xfrm>
            <a:off x="9282082" y="3340555"/>
            <a:ext cx="543739" cy="327077"/>
          </a:xfrm>
          <a:prstGeom prst="rect">
            <a:avLst/>
          </a:prstGeom>
          <a:noFill/>
        </p:spPr>
        <p:txBody>
          <a:bodyPr wrap="none" rtlCol="0">
            <a:spAutoFit/>
          </a:bodyPr>
          <a:lstStyle/>
          <a:p>
            <a:pPr algn="just">
              <a:lnSpc>
                <a:spcPct val="120000"/>
              </a:lnSpc>
            </a:pPr>
            <a:r>
              <a:rPr lang="en-US" sz="1400" b="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b="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56"/>
          <p:cNvSpPr txBox="1"/>
          <p:nvPr/>
        </p:nvSpPr>
        <p:spPr>
          <a:xfrm>
            <a:off x="6654485" y="5135727"/>
            <a:ext cx="1441420" cy="328551"/>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Box 57"/>
          <p:cNvSpPr txBox="1"/>
          <p:nvPr/>
        </p:nvSpPr>
        <p:spPr>
          <a:xfrm>
            <a:off x="6596777" y="4849926"/>
            <a:ext cx="543739" cy="327077"/>
          </a:xfrm>
          <a:prstGeom prst="rect">
            <a:avLst/>
          </a:prstGeom>
          <a:noFill/>
        </p:spPr>
        <p:txBody>
          <a:bodyPr wrap="none" rtlCol="0">
            <a:spAutoFit/>
          </a:bodyPr>
          <a:lstStyle/>
          <a:p>
            <a:pPr algn="just">
              <a:lnSpc>
                <a:spcPct val="120000"/>
              </a:lnSpc>
            </a:pPr>
            <a:r>
              <a:rPr lang="en-US" sz="1400" b="1">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400" b="1">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Box 58"/>
          <p:cNvSpPr txBox="1"/>
          <p:nvPr/>
        </p:nvSpPr>
        <p:spPr>
          <a:xfrm>
            <a:off x="9340944" y="5135727"/>
            <a:ext cx="1441420" cy="328551"/>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Box 59"/>
          <p:cNvSpPr txBox="1"/>
          <p:nvPr/>
        </p:nvSpPr>
        <p:spPr>
          <a:xfrm>
            <a:off x="9284396" y="4849926"/>
            <a:ext cx="543739" cy="327077"/>
          </a:xfrm>
          <a:prstGeom prst="rect">
            <a:avLst/>
          </a:prstGeom>
          <a:noFill/>
        </p:spPr>
        <p:txBody>
          <a:bodyPr wrap="none" rtlCol="0">
            <a:spAutoFit/>
          </a:bodyPr>
          <a:lstStyle/>
          <a:p>
            <a:pPr algn="just">
              <a:lnSpc>
                <a:spcPct val="120000"/>
              </a:lnSpc>
            </a:pPr>
            <a:r>
              <a:rPr lang="en-US" sz="1400" b="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55%</a:t>
            </a:r>
            <a:endParaRPr lang="en-GB" sz="1400" b="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ectangle 60"/>
          <p:cNvSpPr/>
          <p:nvPr/>
        </p:nvSpPr>
        <p:spPr>
          <a:xfrm>
            <a:off x="5884114" y="4036579"/>
            <a:ext cx="2400274" cy="521938"/>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5884114" y="5560125"/>
            <a:ext cx="2400274" cy="521938"/>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ectangle 62"/>
          <p:cNvSpPr/>
          <p:nvPr/>
        </p:nvSpPr>
        <p:spPr>
          <a:xfrm>
            <a:off x="8548425" y="4036579"/>
            <a:ext cx="2400274" cy="521938"/>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ectangle 63"/>
          <p:cNvSpPr/>
          <p:nvPr/>
        </p:nvSpPr>
        <p:spPr>
          <a:xfrm>
            <a:off x="8542297" y="5560125"/>
            <a:ext cx="2400274" cy="521938"/>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文本框 64"/>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66" name="文本框 65"/>
          <p:cNvSpPr txBox="1"/>
          <p:nvPr/>
        </p:nvSpPr>
        <p:spPr>
          <a:xfrm>
            <a:off x="372973" y="654957"/>
            <a:ext cx="2352650" cy="282042"/>
          </a:xfrm>
          <a:prstGeom prst="rect">
            <a:avLst/>
          </a:prstGeom>
          <a:noFill/>
        </p:spPr>
        <p:txBody>
          <a:bodyPr wrap="none" lIns="96434" tIns="48217" rIns="96434" bIns="48217" rtlCol="0">
            <a:spAutoFit/>
          </a:bodyPr>
          <a:lstStyle/>
          <a:p>
            <a:pPr defTabSz="964278"/>
            <a:r>
              <a:rPr lang="en-US" altLang="zh-CN" sz="1200" dirty="0">
                <a:solidFill>
                  <a:srgbClr val="E7E6E6">
                    <a:lumMod val="25000"/>
                  </a:srgbClr>
                </a:solidFill>
                <a:latin typeface="Arial" panose="020B0604020202020204" pitchFamily="34" charset="0"/>
                <a:cs typeface="Arial" panose="020B0604020202020204" pitchFamily="34" charset="0"/>
                <a:sym typeface="+mn-lt"/>
              </a:rPr>
              <a:t>ADD RELATED TITLE WORDS</a:t>
            </a:r>
            <a:endParaRPr lang="zh-CN" altLang="en-US" sz="1200" dirty="0">
              <a:solidFill>
                <a:srgbClr val="E7E6E6">
                  <a:lumMod val="25000"/>
                </a:srgbClr>
              </a:solidFill>
              <a:latin typeface="Arial" panose="020B0604020202020204" pitchFamily="34" charset="0"/>
              <a:cs typeface="Arial" panose="020B0604020202020204" pitchFamily="34" charset="0"/>
              <a:sym typeface="+mn-lt"/>
            </a:endParaRPr>
          </a:p>
        </p:txBody>
      </p:sp>
    </p:spTree>
    <p:extLst>
      <p:ext uri="{BB962C8B-B14F-4D97-AF65-F5344CB8AC3E}">
        <p14:creationId xmlns:p14="http://schemas.microsoft.com/office/powerpoint/2010/main" val="1506805149"/>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719" y="-18253"/>
            <a:ext cx="12871675" cy="7259807"/>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9" tIns="45714" rIns="91429" bIns="45714" numCol="1" spcCol="0" rtlCol="0" fromWordArt="0" anchor="ctr" anchorCtr="0" forceAA="0" compatLnSpc="1">
            <a:prstTxWarp prst="textNoShape">
              <a:avLst/>
            </a:prstTxWarp>
            <a:noAutofit/>
          </a:bodyPr>
          <a:lstStyle/>
          <a:p>
            <a:pPr algn="ctr"/>
            <a:endParaRPr lang="zh-CN" altLang="en-US"/>
          </a:p>
        </p:txBody>
      </p:sp>
      <p:sp>
        <p:nvSpPr>
          <p:cNvPr id="21" name="矩形 20"/>
          <p:cNvSpPr/>
          <p:nvPr/>
        </p:nvSpPr>
        <p:spPr>
          <a:xfrm>
            <a:off x="1149" y="-18253"/>
            <a:ext cx="5852235" cy="7259807"/>
          </a:xfrm>
          <a:custGeom>
            <a:avLst/>
            <a:gdLst/>
            <a:ahLst/>
            <a:cxnLst/>
            <a:rect l="l" t="t" r="r" b="b"/>
            <a:pathLst>
              <a:path w="4958866" h="5163450">
                <a:moveTo>
                  <a:pt x="0" y="0"/>
                </a:moveTo>
                <a:lnTo>
                  <a:pt x="755577" y="0"/>
                </a:lnTo>
                <a:lnTo>
                  <a:pt x="899592" y="0"/>
                </a:lnTo>
                <a:lnTo>
                  <a:pt x="1508303" y="0"/>
                </a:lnTo>
                <a:lnTo>
                  <a:pt x="3955209" y="0"/>
                </a:lnTo>
                <a:lnTo>
                  <a:pt x="4206139" y="0"/>
                </a:lnTo>
                <a:cubicBezTo>
                  <a:pt x="4666577" y="617385"/>
                  <a:pt x="4958866" y="1544845"/>
                  <a:pt x="4958866" y="2581725"/>
                </a:cubicBezTo>
                <a:cubicBezTo>
                  <a:pt x="4958866" y="3614989"/>
                  <a:pt x="4668612" y="4539595"/>
                  <a:pt x="4210704" y="5156800"/>
                </a:cubicBezTo>
                <a:lnTo>
                  <a:pt x="3955209" y="5156800"/>
                </a:lnTo>
                <a:lnTo>
                  <a:pt x="3955209" y="5163450"/>
                </a:lnTo>
                <a:lnTo>
                  <a:pt x="755577" y="5163450"/>
                </a:lnTo>
                <a:lnTo>
                  <a:pt x="755577" y="5156800"/>
                </a:lnTo>
                <a:lnTo>
                  <a:pt x="0" y="5156800"/>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606610" y="3532783"/>
            <a:ext cx="4293787" cy="369286"/>
          </a:xfrm>
          <a:prstGeom prst="rect">
            <a:avLst/>
          </a:prstGeom>
        </p:spPr>
        <p:txBody>
          <a:bodyPr wrap="none" lIns="0" tIns="0" rIns="0" bIns="0">
            <a:spAutoFit/>
          </a:bodyPr>
          <a:lstStyle/>
          <a:p>
            <a:pPr algn="ctr">
              <a:lnSpc>
                <a:spcPct val="120000"/>
              </a:lnSpc>
            </a:pPr>
            <a:r>
              <a:rPr lang="en-US" altLang="zh-CN" sz="2000" cap="all" dirty="0">
                <a:solidFill>
                  <a:schemeClr val="bg1"/>
                </a:solidFill>
                <a:cs typeface="+mn-ea"/>
                <a:sym typeface="+mn-lt"/>
              </a:rPr>
              <a:t>Please replace the written content</a:t>
            </a:r>
            <a:endParaRPr lang="zh-CN" altLang="en-US" sz="2000" b="1" cap="all" dirty="0">
              <a:solidFill>
                <a:schemeClr val="bg1"/>
              </a:solidFill>
              <a:cs typeface="+mn-ea"/>
              <a:sym typeface="+mn-lt"/>
            </a:endParaRPr>
          </a:p>
        </p:txBody>
      </p:sp>
      <p:sp>
        <p:nvSpPr>
          <p:cNvPr id="8" name="TextBox 148"/>
          <p:cNvSpPr txBox="1"/>
          <p:nvPr/>
        </p:nvSpPr>
        <p:spPr>
          <a:xfrm>
            <a:off x="1438242" y="2896335"/>
            <a:ext cx="2630522" cy="535465"/>
          </a:xfrm>
          <a:prstGeom prst="rect">
            <a:avLst/>
          </a:prstGeom>
          <a:noFill/>
        </p:spPr>
        <p:txBody>
          <a:bodyPr wrap="square" rtlCol="0">
            <a:spAutoFit/>
          </a:bodyPr>
          <a:lstStyle/>
          <a:p>
            <a:pPr algn="ctr" latinLnBrk="1">
              <a:lnSpc>
                <a:spcPct val="120000"/>
              </a:lnSpc>
              <a:defRPr/>
            </a:pPr>
            <a:r>
              <a:rPr kumimoji="1" lang="zh-CN" altLang="en-US" sz="2400" dirty="0">
                <a:solidFill>
                  <a:schemeClr val="bg1"/>
                </a:solidFill>
                <a:latin typeface="方正正中黑简体" panose="02000000000000000000" pitchFamily="2" charset="-122"/>
                <a:ea typeface="方正正中黑简体" panose="02000000000000000000" pitchFamily="2" charset="-122"/>
                <a:cs typeface="+mn-ea"/>
                <a:sym typeface="Arial" panose="020B0604020202020204" pitchFamily="34" charset="0"/>
              </a:rPr>
              <a:t>请替换文字内容</a:t>
            </a:r>
            <a:endParaRPr kumimoji="1" lang="en-US" altLang="ko-KR" sz="2400" dirty="0">
              <a:solidFill>
                <a:schemeClr val="bg1"/>
              </a:solidFill>
              <a:latin typeface="方正正中黑简体" panose="02000000000000000000" pitchFamily="2" charset="-122"/>
              <a:ea typeface="方正正中黑简体" panose="02000000000000000000" pitchFamily="2" charset="-122"/>
              <a:cs typeface="+mn-ea"/>
              <a:sym typeface="Arial" panose="020B0604020202020204" pitchFamily="34" charset="0"/>
            </a:endParaRPr>
          </a:p>
        </p:txBody>
      </p:sp>
      <p:cxnSp>
        <p:nvCxnSpPr>
          <p:cNvPr id="5" name="直接连接符 4"/>
          <p:cNvCxnSpPr/>
          <p:nvPr/>
        </p:nvCxnSpPr>
        <p:spPr>
          <a:xfrm>
            <a:off x="1438242" y="3413335"/>
            <a:ext cx="263052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extBox 13"/>
          <p:cNvSpPr txBox="1"/>
          <p:nvPr/>
        </p:nvSpPr>
        <p:spPr>
          <a:xfrm>
            <a:off x="2292566" y="1873856"/>
            <a:ext cx="1269401" cy="1081829"/>
          </a:xfrm>
          <a:prstGeom prst="rect">
            <a:avLst/>
          </a:prstGeom>
          <a:noFill/>
        </p:spPr>
        <p:txBody>
          <a:bodyPr wrap="square" lIns="0" tIns="0" rIns="0" bIns="0" rtlCol="0">
            <a:spAutoFit/>
          </a:bodyPr>
          <a:lstStyle/>
          <a:p>
            <a:r>
              <a:rPr lang="en-US" altLang="zh-CN" sz="7030" b="1" dirty="0">
                <a:solidFill>
                  <a:schemeClr val="bg1"/>
                </a:solidFill>
                <a:latin typeface="Arial" panose="020B0604020202020204" pitchFamily="34" charset="0"/>
                <a:ea typeface="+mj-ea"/>
                <a:cs typeface="Arial" panose="020B0604020202020204" pitchFamily="34" charset="0"/>
              </a:rPr>
              <a:t>03</a:t>
            </a:r>
            <a:endParaRPr lang="zh-CN" altLang="en-US" sz="7030" b="1" dirty="0">
              <a:solidFill>
                <a:schemeClr val="bg1"/>
              </a:solidFill>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1039858398"/>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hape 5166"/>
          <p:cNvSpPr/>
          <p:nvPr/>
        </p:nvSpPr>
        <p:spPr>
          <a:xfrm>
            <a:off x="3724935" y="2194576"/>
            <a:ext cx="1487369" cy="1317704"/>
          </a:xfrm>
          <a:custGeom>
            <a:avLst/>
            <a:gdLst/>
            <a:ahLst/>
            <a:cxnLst>
              <a:cxn ang="0">
                <a:pos x="wd2" y="hd2"/>
              </a:cxn>
              <a:cxn ang="5400000">
                <a:pos x="wd2" y="hd2"/>
              </a:cxn>
              <a:cxn ang="10800000">
                <a:pos x="wd2" y="hd2"/>
              </a:cxn>
              <a:cxn ang="16200000">
                <a:pos x="wd2" y="hd2"/>
              </a:cxn>
            </a:cxnLst>
            <a:rect l="0" t="0" r="r" b="b"/>
            <a:pathLst>
              <a:path w="21600" h="21600" extrusionOk="0">
                <a:moveTo>
                  <a:pt x="17131" y="0"/>
                </a:moveTo>
                <a:lnTo>
                  <a:pt x="4125" y="12945"/>
                </a:lnTo>
                <a:lnTo>
                  <a:pt x="0" y="21600"/>
                </a:lnTo>
                <a:lnTo>
                  <a:pt x="21600" y="7769"/>
                </a:lnTo>
                <a:lnTo>
                  <a:pt x="17131" y="0"/>
                </a:lnTo>
                <a:close/>
              </a:path>
            </a:pathLst>
          </a:custGeom>
          <a:solidFill>
            <a:schemeClr val="accent1">
              <a:lumMod val="50000"/>
            </a:schemeClr>
          </a:solidFill>
          <a:ln w="12700" cap="flat">
            <a:noFill/>
            <a:miter lim="400000"/>
          </a:ln>
          <a:effectLst/>
        </p:spPr>
        <p:txBody>
          <a:bodyPr wrap="square" lIns="46524" tIns="46524" rIns="46524" bIns="46524" numCol="1" anchor="ctr">
            <a:noAutofit/>
          </a:bodyPr>
          <a:lstStyle/>
          <a:p>
            <a:pPr algn="ctr">
              <a:lnSpc>
                <a:spcPct val="120000"/>
              </a:lnSpc>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Shape 5167"/>
          <p:cNvSpPr/>
          <p:nvPr/>
        </p:nvSpPr>
        <p:spPr>
          <a:xfrm>
            <a:off x="3273871" y="2975795"/>
            <a:ext cx="2395107" cy="1371804"/>
          </a:xfrm>
          <a:custGeom>
            <a:avLst/>
            <a:gdLst/>
            <a:ahLst/>
            <a:cxnLst>
              <a:cxn ang="0">
                <a:pos x="wd2" y="hd2"/>
              </a:cxn>
              <a:cxn ang="5400000">
                <a:pos x="wd2" y="hd2"/>
              </a:cxn>
              <a:cxn ang="10800000">
                <a:pos x="wd2" y="hd2"/>
              </a:cxn>
              <a:cxn ang="16200000">
                <a:pos x="wd2" y="hd2"/>
              </a:cxn>
            </a:cxnLst>
            <a:rect l="0" t="0" r="r" b="b"/>
            <a:pathLst>
              <a:path w="21600" h="21600" extrusionOk="0">
                <a:moveTo>
                  <a:pt x="19039" y="0"/>
                </a:moveTo>
                <a:lnTo>
                  <a:pt x="2561" y="13286"/>
                </a:lnTo>
                <a:lnTo>
                  <a:pt x="0" y="21600"/>
                </a:lnTo>
                <a:lnTo>
                  <a:pt x="21600" y="8314"/>
                </a:lnTo>
                <a:cubicBezTo>
                  <a:pt x="21600" y="8314"/>
                  <a:pt x="19039" y="0"/>
                  <a:pt x="19039" y="0"/>
                </a:cubicBezTo>
                <a:close/>
              </a:path>
            </a:pathLst>
          </a:custGeom>
          <a:solidFill>
            <a:schemeClr val="accent2">
              <a:lumMod val="50000"/>
            </a:schemeClr>
          </a:solidFill>
          <a:ln w="12700" cap="flat">
            <a:noFill/>
            <a:miter lim="400000"/>
          </a:ln>
          <a:effectLst/>
        </p:spPr>
        <p:txBody>
          <a:bodyPr wrap="square" lIns="46524" tIns="46524" rIns="46524" bIns="46524" numCol="1" anchor="ctr">
            <a:noAutofit/>
          </a:bodyPr>
          <a:lstStyle/>
          <a:p>
            <a:pPr algn="ctr">
              <a:lnSpc>
                <a:spcPct val="120000"/>
              </a:lnSpc>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Shape 5168"/>
          <p:cNvSpPr/>
          <p:nvPr/>
        </p:nvSpPr>
        <p:spPr>
          <a:xfrm>
            <a:off x="2822811" y="3822873"/>
            <a:ext cx="3302845" cy="1371798"/>
          </a:xfrm>
          <a:custGeom>
            <a:avLst/>
            <a:gdLst/>
            <a:ahLst/>
            <a:cxnLst>
              <a:cxn ang="0">
                <a:pos x="wd2" y="hd2"/>
              </a:cxn>
              <a:cxn ang="5400000">
                <a:pos x="wd2" y="hd2"/>
              </a:cxn>
              <a:cxn ang="10800000">
                <a:pos x="wd2" y="hd2"/>
              </a:cxn>
              <a:cxn ang="16200000">
                <a:pos x="wd2" y="hd2"/>
              </a:cxn>
            </a:cxnLst>
            <a:rect l="0" t="0" r="r" b="b"/>
            <a:pathLst>
              <a:path w="21600" h="21600" extrusionOk="0">
                <a:moveTo>
                  <a:pt x="19743" y="0"/>
                </a:moveTo>
                <a:lnTo>
                  <a:pt x="1857" y="13286"/>
                </a:lnTo>
                <a:lnTo>
                  <a:pt x="0" y="21600"/>
                </a:lnTo>
                <a:lnTo>
                  <a:pt x="21600" y="8314"/>
                </a:lnTo>
                <a:cubicBezTo>
                  <a:pt x="21600" y="8314"/>
                  <a:pt x="19743" y="0"/>
                  <a:pt x="19743" y="0"/>
                </a:cubicBezTo>
                <a:close/>
              </a:path>
            </a:pathLst>
          </a:custGeom>
          <a:solidFill>
            <a:schemeClr val="accent3">
              <a:lumMod val="50000"/>
            </a:schemeClr>
          </a:solidFill>
          <a:ln w="12700" cap="flat">
            <a:noFill/>
            <a:miter lim="400000"/>
          </a:ln>
          <a:effectLst/>
        </p:spPr>
        <p:txBody>
          <a:bodyPr wrap="square" lIns="46524" tIns="46524" rIns="46524" bIns="46524" numCol="1" anchor="ctr">
            <a:noAutofit/>
          </a:bodyPr>
          <a:lstStyle/>
          <a:p>
            <a:pPr algn="ctr">
              <a:lnSpc>
                <a:spcPct val="120000"/>
              </a:lnSpc>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Shape 5169"/>
          <p:cNvSpPr/>
          <p:nvPr/>
        </p:nvSpPr>
        <p:spPr>
          <a:xfrm>
            <a:off x="2361258" y="4669953"/>
            <a:ext cx="4210573" cy="1371791"/>
          </a:xfrm>
          <a:custGeom>
            <a:avLst/>
            <a:gdLst/>
            <a:ahLst/>
            <a:cxnLst>
              <a:cxn ang="0">
                <a:pos x="wd2" y="hd2"/>
              </a:cxn>
              <a:cxn ang="5400000">
                <a:pos x="wd2" y="hd2"/>
              </a:cxn>
              <a:cxn ang="10800000">
                <a:pos x="wd2" y="hd2"/>
              </a:cxn>
              <a:cxn ang="16200000">
                <a:pos x="wd2" y="hd2"/>
              </a:cxn>
            </a:cxnLst>
            <a:rect l="0" t="0" r="r" b="b"/>
            <a:pathLst>
              <a:path w="21600" h="21600" extrusionOk="0">
                <a:moveTo>
                  <a:pt x="1457" y="13286"/>
                </a:moveTo>
                <a:lnTo>
                  <a:pt x="0" y="21600"/>
                </a:lnTo>
                <a:lnTo>
                  <a:pt x="21600" y="8314"/>
                </a:lnTo>
                <a:lnTo>
                  <a:pt x="20143" y="0"/>
                </a:lnTo>
                <a:cubicBezTo>
                  <a:pt x="20143" y="0"/>
                  <a:pt x="1457" y="13286"/>
                  <a:pt x="1457" y="13286"/>
                </a:cubicBezTo>
                <a:close/>
              </a:path>
            </a:pathLst>
          </a:custGeom>
          <a:solidFill>
            <a:schemeClr val="accent4">
              <a:lumMod val="50000"/>
            </a:schemeClr>
          </a:solidFill>
          <a:ln w="12700" cap="flat">
            <a:noFill/>
            <a:miter lim="400000"/>
          </a:ln>
          <a:effectLst/>
        </p:spPr>
        <p:txBody>
          <a:bodyPr wrap="square" lIns="46524" tIns="46524" rIns="46524" bIns="46524" numCol="1" anchor="ctr">
            <a:noAutofit/>
          </a:bodyPr>
          <a:lstStyle/>
          <a:p>
            <a:pPr algn="ctr">
              <a:lnSpc>
                <a:spcPct val="120000"/>
              </a:lnSpc>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8" name="组合 37"/>
          <p:cNvGrpSpPr/>
          <p:nvPr/>
        </p:nvGrpSpPr>
        <p:grpSpPr>
          <a:xfrm>
            <a:off x="4175998" y="1829529"/>
            <a:ext cx="1047559" cy="898079"/>
            <a:chOff x="2313735" y="1108481"/>
            <a:chExt cx="857881" cy="735467"/>
          </a:xfrm>
        </p:grpSpPr>
        <p:sp>
          <p:nvSpPr>
            <p:cNvPr id="4" name="Shape 5171"/>
            <p:cNvSpPr/>
            <p:nvPr/>
          </p:nvSpPr>
          <p:spPr>
            <a:xfrm>
              <a:off x="2313735" y="1108481"/>
              <a:ext cx="849654" cy="6870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accent1"/>
            </a:solidFill>
            <a:ln w="12700" cap="flat">
              <a:noFill/>
              <a:miter lim="400000"/>
            </a:ln>
            <a:effectLst/>
          </p:spPr>
          <p:txBody>
            <a:bodyPr wrap="square" lIns="0" tIns="0" rIns="0" bIns="0" numCol="1" anchor="t">
              <a:noAutofit/>
            </a:bodyPr>
            <a:lstStyle/>
            <a:p>
              <a:pPr lvl="0" algn="ctr">
                <a:lnSpc>
                  <a:spcPct val="120000"/>
                </a:lnSpc>
                <a:defRPr>
                  <a:solidFill>
                    <a:srgbClr val="4C4C4C"/>
                  </a:solidFill>
                </a:defRPr>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Shape 5176"/>
            <p:cNvSpPr/>
            <p:nvPr/>
          </p:nvSpPr>
          <p:spPr>
            <a:xfrm>
              <a:off x="2329102" y="1491630"/>
              <a:ext cx="842514"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a:t>
              </a:r>
            </a:p>
          </p:txBody>
        </p:sp>
      </p:grpSp>
      <p:grpSp>
        <p:nvGrpSpPr>
          <p:cNvPr id="37" name="组合 36"/>
          <p:cNvGrpSpPr/>
          <p:nvPr/>
        </p:nvGrpSpPr>
        <p:grpSpPr>
          <a:xfrm>
            <a:off x="3724935" y="2975797"/>
            <a:ext cx="1941237" cy="528018"/>
            <a:chOff x="1944344" y="2047198"/>
            <a:chExt cx="1589745" cy="432411"/>
          </a:xfrm>
        </p:grpSpPr>
        <p:sp>
          <p:nvSpPr>
            <p:cNvPr id="6" name="Shape 5173"/>
            <p:cNvSpPr/>
            <p:nvPr/>
          </p:nvSpPr>
          <p:spPr>
            <a:xfrm>
              <a:off x="1944344" y="2047198"/>
              <a:ext cx="1589745" cy="432411"/>
            </a:xfrm>
            <a:custGeom>
              <a:avLst/>
              <a:gdLst/>
              <a:ahLst/>
              <a:cxnLst>
                <a:cxn ang="0">
                  <a:pos x="wd2" y="hd2"/>
                </a:cxn>
                <a:cxn ang="5400000">
                  <a:pos x="wd2" y="hd2"/>
                </a:cxn>
                <a:cxn ang="10800000">
                  <a:pos x="wd2" y="hd2"/>
                </a:cxn>
                <a:cxn ang="16200000">
                  <a:pos x="wd2" y="hd2"/>
                </a:cxn>
              </a:cxnLst>
              <a:rect l="0" t="0" r="r" b="b"/>
              <a:pathLst>
                <a:path w="21600" h="21600" extrusionOk="0">
                  <a:moveTo>
                    <a:pt x="3160" y="0"/>
                  </a:moveTo>
                  <a:lnTo>
                    <a:pt x="0" y="21600"/>
                  </a:lnTo>
                  <a:lnTo>
                    <a:pt x="21600" y="21600"/>
                  </a:lnTo>
                  <a:lnTo>
                    <a:pt x="18440" y="0"/>
                  </a:lnTo>
                  <a:cubicBezTo>
                    <a:pt x="18440" y="0"/>
                    <a:pt x="3160" y="0"/>
                    <a:pt x="3160" y="0"/>
                  </a:cubicBezTo>
                  <a:close/>
                </a:path>
              </a:pathLst>
            </a:custGeom>
            <a:solidFill>
              <a:schemeClr val="accent2"/>
            </a:solidFill>
            <a:ln w="12700" cap="flat">
              <a:noFill/>
              <a:miter lim="400000"/>
            </a:ln>
            <a:effectLst/>
          </p:spPr>
          <p:txBody>
            <a:bodyPr wrap="square" lIns="46524" tIns="46524" rIns="46524" bIns="46524" numCol="1" anchor="ctr">
              <a:noAutofit/>
            </a:bodyPr>
            <a:lstStyle/>
            <a:p>
              <a:pPr lvl="0" algn="ctr">
                <a:lnSpc>
                  <a:spcPct val="120000"/>
                </a:lnSpc>
                <a:defRPr>
                  <a:solidFill>
                    <a:srgbClr val="4C4C4C"/>
                  </a:solidFill>
                </a:defRPr>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Shape 5177"/>
            <p:cNvSpPr/>
            <p:nvPr/>
          </p:nvSpPr>
          <p:spPr>
            <a:xfrm>
              <a:off x="2191740" y="2087244"/>
              <a:ext cx="1099552"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点击输入文本</a:t>
              </a:r>
            </a:p>
          </p:txBody>
        </p:sp>
      </p:grpSp>
      <p:grpSp>
        <p:nvGrpSpPr>
          <p:cNvPr id="36" name="组合 35"/>
          <p:cNvGrpSpPr/>
          <p:nvPr/>
        </p:nvGrpSpPr>
        <p:grpSpPr>
          <a:xfrm>
            <a:off x="3273874" y="3822872"/>
            <a:ext cx="2848974" cy="528019"/>
            <a:chOff x="1574955" y="2740898"/>
            <a:chExt cx="2333121" cy="432412"/>
          </a:xfrm>
        </p:grpSpPr>
        <p:sp>
          <p:nvSpPr>
            <p:cNvPr id="5" name="Shape 5172"/>
            <p:cNvSpPr/>
            <p:nvPr/>
          </p:nvSpPr>
          <p:spPr>
            <a:xfrm>
              <a:off x="1574955" y="2740898"/>
              <a:ext cx="2333121" cy="432412"/>
            </a:xfrm>
            <a:custGeom>
              <a:avLst/>
              <a:gdLst/>
              <a:ahLst/>
              <a:cxnLst>
                <a:cxn ang="0">
                  <a:pos x="wd2" y="hd2"/>
                </a:cxn>
                <a:cxn ang="5400000">
                  <a:pos x="wd2" y="hd2"/>
                </a:cxn>
                <a:cxn ang="10800000">
                  <a:pos x="wd2" y="hd2"/>
                </a:cxn>
                <a:cxn ang="16200000">
                  <a:pos x="wd2" y="hd2"/>
                </a:cxn>
              </a:cxnLst>
              <a:rect l="0" t="0" r="r" b="b"/>
              <a:pathLst>
                <a:path w="21600" h="21600" extrusionOk="0">
                  <a:moveTo>
                    <a:pt x="2153" y="0"/>
                  </a:moveTo>
                  <a:lnTo>
                    <a:pt x="0" y="21600"/>
                  </a:lnTo>
                  <a:lnTo>
                    <a:pt x="21600" y="21600"/>
                  </a:lnTo>
                  <a:lnTo>
                    <a:pt x="19447" y="0"/>
                  </a:lnTo>
                  <a:cubicBezTo>
                    <a:pt x="19447" y="0"/>
                    <a:pt x="2153" y="0"/>
                    <a:pt x="2153" y="0"/>
                  </a:cubicBezTo>
                  <a:close/>
                </a:path>
              </a:pathLst>
            </a:custGeom>
            <a:solidFill>
              <a:schemeClr val="accent3"/>
            </a:solidFill>
            <a:ln w="12700" cap="flat">
              <a:noFill/>
              <a:miter lim="400000"/>
            </a:ln>
            <a:effectLst/>
          </p:spPr>
          <p:txBody>
            <a:bodyPr wrap="square" lIns="46524" tIns="46524" rIns="46524" bIns="46524" numCol="1" anchor="ctr">
              <a:noAutofit/>
            </a:bodyPr>
            <a:lstStyle/>
            <a:p>
              <a:pPr lvl="0" algn="ctr">
                <a:lnSpc>
                  <a:spcPct val="120000"/>
                </a:lnSpc>
                <a:defRPr>
                  <a:solidFill>
                    <a:srgbClr val="4C4C4C"/>
                  </a:solidFill>
                </a:defRPr>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Shape 5178"/>
            <p:cNvSpPr/>
            <p:nvPr/>
          </p:nvSpPr>
          <p:spPr>
            <a:xfrm>
              <a:off x="1815028" y="2780945"/>
              <a:ext cx="1849246"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组合 34"/>
          <p:cNvGrpSpPr/>
          <p:nvPr/>
        </p:nvGrpSpPr>
        <p:grpSpPr>
          <a:xfrm>
            <a:off x="2822810" y="4669950"/>
            <a:ext cx="3756702" cy="528012"/>
            <a:chOff x="1205565" y="3434598"/>
            <a:chExt cx="3076490" cy="432407"/>
          </a:xfrm>
        </p:grpSpPr>
        <p:sp>
          <p:nvSpPr>
            <p:cNvPr id="7" name="Shape 5174"/>
            <p:cNvSpPr/>
            <p:nvPr/>
          </p:nvSpPr>
          <p:spPr>
            <a:xfrm>
              <a:off x="1205565" y="3434598"/>
              <a:ext cx="3076490" cy="4324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67" y="0"/>
                  </a:lnTo>
                  <a:lnTo>
                    <a:pt x="1633" y="0"/>
                  </a:lnTo>
                  <a:lnTo>
                    <a:pt x="0" y="21600"/>
                  </a:lnTo>
                  <a:cubicBezTo>
                    <a:pt x="0" y="21600"/>
                    <a:pt x="21600" y="21600"/>
                    <a:pt x="21600" y="21600"/>
                  </a:cubicBezTo>
                  <a:close/>
                </a:path>
              </a:pathLst>
            </a:custGeom>
            <a:solidFill>
              <a:schemeClr val="accent4"/>
            </a:solidFill>
            <a:ln w="12700" cap="flat">
              <a:noFill/>
              <a:miter lim="400000"/>
            </a:ln>
            <a:effectLst/>
          </p:spPr>
          <p:txBody>
            <a:bodyPr wrap="square" lIns="46524" tIns="46524" rIns="46524" bIns="46524" numCol="1" anchor="ctr">
              <a:noAutofit/>
            </a:bodyPr>
            <a:lstStyle/>
            <a:p>
              <a:pPr lvl="0" algn="ctr">
                <a:lnSpc>
                  <a:spcPct val="120000"/>
                </a:lnSpc>
                <a:defRPr>
                  <a:solidFill>
                    <a:srgbClr val="4C4C4C"/>
                  </a:solidFill>
                </a:defRPr>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Shape 5179"/>
            <p:cNvSpPr/>
            <p:nvPr/>
          </p:nvSpPr>
          <p:spPr>
            <a:xfrm>
              <a:off x="1422332" y="3474643"/>
              <a:ext cx="2634639"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组合 32"/>
          <p:cNvGrpSpPr/>
          <p:nvPr/>
        </p:nvGrpSpPr>
        <p:grpSpPr>
          <a:xfrm>
            <a:off x="2361260" y="5505266"/>
            <a:ext cx="4664442" cy="528012"/>
            <a:chOff x="827585" y="4118665"/>
            <a:chExt cx="3819870" cy="432407"/>
          </a:xfrm>
        </p:grpSpPr>
        <p:sp>
          <p:nvSpPr>
            <p:cNvPr id="8" name="Shape 5175"/>
            <p:cNvSpPr/>
            <p:nvPr/>
          </p:nvSpPr>
          <p:spPr>
            <a:xfrm>
              <a:off x="827585" y="4118665"/>
              <a:ext cx="3819870" cy="432407"/>
            </a:xfrm>
            <a:custGeom>
              <a:avLst/>
              <a:gdLst/>
              <a:ahLst/>
              <a:cxnLst>
                <a:cxn ang="0">
                  <a:pos x="wd2" y="hd2"/>
                </a:cxn>
                <a:cxn ang="5400000">
                  <a:pos x="wd2" y="hd2"/>
                </a:cxn>
                <a:cxn ang="10800000">
                  <a:pos x="wd2" y="hd2"/>
                </a:cxn>
                <a:cxn ang="16200000">
                  <a:pos x="wd2" y="hd2"/>
                </a:cxn>
              </a:cxnLst>
              <a:rect l="0" t="0" r="r" b="b"/>
              <a:pathLst>
                <a:path w="21600" h="21600" extrusionOk="0">
                  <a:moveTo>
                    <a:pt x="1315" y="0"/>
                  </a:moveTo>
                  <a:lnTo>
                    <a:pt x="0" y="21600"/>
                  </a:lnTo>
                  <a:lnTo>
                    <a:pt x="21600" y="21600"/>
                  </a:lnTo>
                  <a:lnTo>
                    <a:pt x="20285" y="0"/>
                  </a:lnTo>
                  <a:cubicBezTo>
                    <a:pt x="20285" y="0"/>
                    <a:pt x="1315" y="0"/>
                    <a:pt x="1315" y="0"/>
                  </a:cubicBezTo>
                  <a:close/>
                </a:path>
              </a:pathLst>
            </a:custGeom>
            <a:solidFill>
              <a:schemeClr val="accent6"/>
            </a:solidFill>
            <a:ln w="12700" cap="flat">
              <a:noFill/>
              <a:miter lim="400000"/>
            </a:ln>
            <a:effectLst/>
          </p:spPr>
          <p:txBody>
            <a:bodyPr wrap="square" lIns="46524" tIns="46524" rIns="46524" bIns="46524" numCol="1" anchor="ctr">
              <a:noAutofit/>
            </a:bodyPr>
            <a:lstStyle/>
            <a:p>
              <a:pPr lvl="0" algn="ctr">
                <a:lnSpc>
                  <a:spcPct val="120000"/>
                </a:lnSpc>
                <a:defRPr>
                  <a:solidFill>
                    <a:srgbClr val="4C4C4C"/>
                  </a:solidFill>
                </a:defRPr>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Shape 5180"/>
            <p:cNvSpPr/>
            <p:nvPr/>
          </p:nvSpPr>
          <p:spPr>
            <a:xfrm>
              <a:off x="1072475" y="4158709"/>
              <a:ext cx="3334354"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8" name="Round Same Side Corner Rectangle 67"/>
          <p:cNvSpPr/>
          <p:nvPr/>
        </p:nvSpPr>
        <p:spPr>
          <a:xfrm rot="10800000" flipH="1">
            <a:off x="7567575" y="1845937"/>
            <a:ext cx="60936" cy="627700"/>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0475" tIns="50237" rIns="100475" bIns="50237" rtlCol="0" anchor="ctr"/>
          <a:lstStyle/>
          <a:p>
            <a:pPr algn="ctr">
              <a:lnSpc>
                <a:spcPct val="120000"/>
              </a:lnSpc>
            </a:pPr>
            <a:endParaRPr lang="bg-BG"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ound Same Side Corner Rectangle 68"/>
          <p:cNvSpPr/>
          <p:nvPr/>
        </p:nvSpPr>
        <p:spPr>
          <a:xfrm rot="10800000" flipH="1">
            <a:off x="7565573" y="2799971"/>
            <a:ext cx="60936" cy="627700"/>
          </a:xfrm>
          <a:prstGeom prst="round2SameRect">
            <a:avLst>
              <a:gd name="adj1" fmla="val 50000"/>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0475" tIns="50237" rIns="100475" bIns="50237" rtlCol="0" anchor="ctr"/>
          <a:lstStyle/>
          <a:p>
            <a:pPr algn="ctr">
              <a:lnSpc>
                <a:spcPct val="120000"/>
              </a:lnSpc>
            </a:pPr>
            <a:endParaRPr lang="bg-BG"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 Same Side Corner Rectangle 69"/>
          <p:cNvSpPr/>
          <p:nvPr/>
        </p:nvSpPr>
        <p:spPr>
          <a:xfrm rot="10800000" flipH="1">
            <a:off x="7567575" y="3667113"/>
            <a:ext cx="60936" cy="627700"/>
          </a:xfrm>
          <a:prstGeom prst="round2SameRect">
            <a:avLst>
              <a:gd name="adj1" fmla="val 50000"/>
              <a:gd name="adj2"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00475" tIns="50237" rIns="100475" bIns="50237" rtlCol="0" anchor="ctr"/>
          <a:lstStyle/>
          <a:p>
            <a:pPr algn="ctr">
              <a:lnSpc>
                <a:spcPct val="120000"/>
              </a:lnSpc>
            </a:pPr>
            <a:endParaRPr lang="bg-BG"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9" name="组合 38"/>
          <p:cNvGrpSpPr/>
          <p:nvPr/>
        </p:nvGrpSpPr>
        <p:grpSpPr>
          <a:xfrm>
            <a:off x="7735229" y="1830491"/>
            <a:ext cx="2700245" cy="518561"/>
            <a:chOff x="5228512" y="1109269"/>
            <a:chExt cx="2871880" cy="424667"/>
          </a:xfrm>
        </p:grpSpPr>
        <p:sp>
          <p:nvSpPr>
            <p:cNvPr id="21" name="TextBox 20"/>
            <p:cNvSpPr txBox="1"/>
            <p:nvPr/>
          </p:nvSpPr>
          <p:spPr>
            <a:xfrm>
              <a:off x="5228512" y="1303102"/>
              <a:ext cx="2871880" cy="230834"/>
            </a:xfrm>
            <a:prstGeom prst="rect">
              <a:avLst/>
            </a:prstGeom>
            <a:noFill/>
          </p:spPr>
          <p:txBody>
            <a:bodyPr wrap="square" lIns="0" tIns="0" rIns="0" bIns="0" rtlCol="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22" name="Rectangle 71"/>
            <p:cNvSpPr/>
            <p:nvPr/>
          </p:nvSpPr>
          <p:spPr>
            <a:xfrm>
              <a:off x="5228513" y="1109269"/>
              <a:ext cx="1336637" cy="211720"/>
            </a:xfrm>
            <a:prstGeom prst="rect">
              <a:avLst/>
            </a:prstGeom>
          </p:spPr>
          <p:txBody>
            <a:bodyPr wrap="none" lIns="0" tIns="0" rIns="0" bIns="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组合 39"/>
          <p:cNvGrpSpPr/>
          <p:nvPr/>
        </p:nvGrpSpPr>
        <p:grpSpPr>
          <a:xfrm>
            <a:off x="7735229" y="2758415"/>
            <a:ext cx="2700245" cy="518564"/>
            <a:chOff x="5228512" y="1869180"/>
            <a:chExt cx="2871880" cy="424670"/>
          </a:xfrm>
        </p:grpSpPr>
        <p:sp>
          <p:nvSpPr>
            <p:cNvPr id="23" name="TextBox 22"/>
            <p:cNvSpPr txBox="1"/>
            <p:nvPr/>
          </p:nvSpPr>
          <p:spPr>
            <a:xfrm>
              <a:off x="5228512" y="2063015"/>
              <a:ext cx="2871880" cy="230835"/>
            </a:xfrm>
            <a:prstGeom prst="rect">
              <a:avLst/>
            </a:prstGeom>
            <a:noFill/>
          </p:spPr>
          <p:txBody>
            <a:bodyPr wrap="square" lIns="0" tIns="0" rIns="0" bIns="0" rtlCol="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24" name="Rectangle 73"/>
            <p:cNvSpPr/>
            <p:nvPr/>
          </p:nvSpPr>
          <p:spPr>
            <a:xfrm>
              <a:off x="5228513" y="1869180"/>
              <a:ext cx="1336637" cy="211721"/>
            </a:xfrm>
            <a:prstGeom prst="rect">
              <a:avLst/>
            </a:prstGeom>
          </p:spPr>
          <p:txBody>
            <a:bodyPr wrap="none" lIns="0" tIns="0" rIns="0" bIns="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组合 40"/>
          <p:cNvGrpSpPr/>
          <p:nvPr/>
        </p:nvGrpSpPr>
        <p:grpSpPr>
          <a:xfrm>
            <a:off x="7735229" y="3686338"/>
            <a:ext cx="2700245" cy="518564"/>
            <a:chOff x="5228512" y="2629091"/>
            <a:chExt cx="2871880" cy="424670"/>
          </a:xfrm>
        </p:grpSpPr>
        <p:sp>
          <p:nvSpPr>
            <p:cNvPr id="25" name="TextBox 24"/>
            <p:cNvSpPr txBox="1"/>
            <p:nvPr/>
          </p:nvSpPr>
          <p:spPr>
            <a:xfrm>
              <a:off x="5228512" y="2822926"/>
              <a:ext cx="2871880" cy="230835"/>
            </a:xfrm>
            <a:prstGeom prst="rect">
              <a:avLst/>
            </a:prstGeom>
            <a:noFill/>
          </p:spPr>
          <p:txBody>
            <a:bodyPr wrap="square" lIns="0" tIns="0" rIns="0" bIns="0" rtlCol="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26" name="Rectangle 75"/>
            <p:cNvSpPr/>
            <p:nvPr/>
          </p:nvSpPr>
          <p:spPr>
            <a:xfrm>
              <a:off x="5228513" y="2629091"/>
              <a:ext cx="1336637" cy="211721"/>
            </a:xfrm>
            <a:prstGeom prst="rect">
              <a:avLst/>
            </a:prstGeom>
          </p:spPr>
          <p:txBody>
            <a:bodyPr wrap="none" lIns="0" tIns="0" rIns="0" bIns="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Round Same Side Corner Rectangle 76"/>
          <p:cNvSpPr/>
          <p:nvPr/>
        </p:nvSpPr>
        <p:spPr>
          <a:xfrm rot="10800000" flipH="1">
            <a:off x="7565573" y="4546901"/>
            <a:ext cx="60936" cy="627700"/>
          </a:xfrm>
          <a:prstGeom prst="round2SameRect">
            <a:avLst>
              <a:gd name="adj1" fmla="val 50000"/>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00475" tIns="50237" rIns="100475" bIns="50237" rtlCol="0" anchor="ctr"/>
          <a:lstStyle/>
          <a:p>
            <a:pPr algn="ctr">
              <a:lnSpc>
                <a:spcPct val="120000"/>
              </a:lnSpc>
            </a:pPr>
            <a:endParaRPr lang="bg-BG"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ound Same Side Corner Rectangle 77"/>
          <p:cNvSpPr/>
          <p:nvPr/>
        </p:nvSpPr>
        <p:spPr>
          <a:xfrm rot="10800000" flipH="1">
            <a:off x="7567575" y="5414043"/>
            <a:ext cx="60936" cy="627700"/>
          </a:xfrm>
          <a:prstGeom prst="round2SameRect">
            <a:avLst>
              <a:gd name="adj1" fmla="val 50000"/>
              <a:gd name="adj2" fmla="val 50000"/>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475" tIns="50237" rIns="100475" bIns="50237" rtlCol="0" anchor="ctr"/>
          <a:lstStyle/>
          <a:p>
            <a:pPr algn="ctr">
              <a:lnSpc>
                <a:spcPct val="120000"/>
              </a:lnSpc>
            </a:pPr>
            <a:endParaRPr lang="bg-BG"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2" name="组合 41"/>
          <p:cNvGrpSpPr/>
          <p:nvPr/>
        </p:nvGrpSpPr>
        <p:grpSpPr>
          <a:xfrm>
            <a:off x="7735229" y="4505342"/>
            <a:ext cx="2700245" cy="518564"/>
            <a:chOff x="5228512" y="3299800"/>
            <a:chExt cx="2871880" cy="424670"/>
          </a:xfrm>
        </p:grpSpPr>
        <p:sp>
          <p:nvSpPr>
            <p:cNvPr id="29" name="TextBox 28"/>
            <p:cNvSpPr txBox="1"/>
            <p:nvPr/>
          </p:nvSpPr>
          <p:spPr>
            <a:xfrm>
              <a:off x="5228512" y="3493635"/>
              <a:ext cx="2871880" cy="230835"/>
            </a:xfrm>
            <a:prstGeom prst="rect">
              <a:avLst/>
            </a:prstGeom>
            <a:noFill/>
          </p:spPr>
          <p:txBody>
            <a:bodyPr wrap="square" lIns="0" tIns="0" rIns="0" bIns="0" rtlCol="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30" name="Rectangle 79"/>
            <p:cNvSpPr/>
            <p:nvPr/>
          </p:nvSpPr>
          <p:spPr>
            <a:xfrm>
              <a:off x="5228513" y="3299800"/>
              <a:ext cx="1336637" cy="211721"/>
            </a:xfrm>
            <a:prstGeom prst="rect">
              <a:avLst/>
            </a:prstGeom>
          </p:spPr>
          <p:txBody>
            <a:bodyPr wrap="none" lIns="0" tIns="0" rIns="0" bIns="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组合 42"/>
          <p:cNvGrpSpPr/>
          <p:nvPr/>
        </p:nvGrpSpPr>
        <p:grpSpPr>
          <a:xfrm>
            <a:off x="7735229" y="5433263"/>
            <a:ext cx="2700245" cy="518565"/>
            <a:chOff x="5228512" y="4059711"/>
            <a:chExt cx="2871880" cy="424671"/>
          </a:xfrm>
        </p:grpSpPr>
        <p:sp>
          <p:nvSpPr>
            <p:cNvPr id="31" name="TextBox 30"/>
            <p:cNvSpPr txBox="1"/>
            <p:nvPr/>
          </p:nvSpPr>
          <p:spPr>
            <a:xfrm>
              <a:off x="5228512" y="4253547"/>
              <a:ext cx="2871880" cy="230835"/>
            </a:xfrm>
            <a:prstGeom prst="rect">
              <a:avLst/>
            </a:prstGeom>
            <a:noFill/>
          </p:spPr>
          <p:txBody>
            <a:bodyPr wrap="square" lIns="0" tIns="0" rIns="0" bIns="0" rtlCol="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32" name="Rectangle 81"/>
            <p:cNvSpPr/>
            <p:nvPr/>
          </p:nvSpPr>
          <p:spPr>
            <a:xfrm>
              <a:off x="5228513" y="4059711"/>
              <a:ext cx="1336637" cy="211721"/>
            </a:xfrm>
            <a:prstGeom prst="rect">
              <a:avLst/>
            </a:prstGeom>
          </p:spPr>
          <p:txBody>
            <a:bodyPr wrap="none" lIns="0" tIns="0" rIns="0" bIns="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4" name="文本框 43"/>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45" name="文本框 44"/>
          <p:cNvSpPr txBox="1"/>
          <p:nvPr/>
        </p:nvSpPr>
        <p:spPr>
          <a:xfrm>
            <a:off x="372973" y="654957"/>
            <a:ext cx="2352650" cy="282042"/>
          </a:xfrm>
          <a:prstGeom prst="rect">
            <a:avLst/>
          </a:prstGeom>
          <a:noFill/>
        </p:spPr>
        <p:txBody>
          <a:bodyPr wrap="none" lIns="96434" tIns="48217" rIns="96434" bIns="48217" rtlCol="0">
            <a:spAutoFit/>
          </a:bodyPr>
          <a:lstStyle/>
          <a:p>
            <a:pPr defTabSz="964278"/>
            <a:r>
              <a:rPr lang="en-US" altLang="zh-CN" sz="1200" dirty="0">
                <a:solidFill>
                  <a:srgbClr val="E7E6E6">
                    <a:lumMod val="25000"/>
                  </a:srgbClr>
                </a:solidFill>
                <a:latin typeface="Arial" panose="020B0604020202020204" pitchFamily="34" charset="0"/>
                <a:cs typeface="Arial" panose="020B0604020202020204" pitchFamily="34" charset="0"/>
                <a:sym typeface="+mn-lt"/>
              </a:rPr>
              <a:t>ADD RELATED TITLE WORDS</a:t>
            </a:r>
            <a:endParaRPr lang="zh-CN" altLang="en-US" sz="1200" dirty="0">
              <a:solidFill>
                <a:srgbClr val="E7E6E6">
                  <a:lumMod val="25000"/>
                </a:srgbClr>
              </a:solidFill>
              <a:latin typeface="Arial" panose="020B0604020202020204" pitchFamily="34" charset="0"/>
              <a:cs typeface="Arial" panose="020B0604020202020204" pitchFamily="34" charset="0"/>
              <a:sym typeface="+mn-lt"/>
            </a:endParaRPr>
          </a:p>
        </p:txBody>
      </p:sp>
    </p:spTree>
    <p:extLst>
      <p:ext uri="{BB962C8B-B14F-4D97-AF65-F5344CB8AC3E}">
        <p14:creationId xmlns:p14="http://schemas.microsoft.com/office/powerpoint/2010/main" val="4029208291"/>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050513" y="2252821"/>
            <a:ext cx="6757725" cy="3800806"/>
            <a:chOff x="2891986" y="2136053"/>
            <a:chExt cx="6408028" cy="3604123"/>
          </a:xfrm>
        </p:grpSpPr>
        <p:sp>
          <p:nvSpPr>
            <p:cNvPr id="17" name="Rectangle 231"/>
            <p:cNvSpPr>
              <a:spLocks noChangeArrowheads="1"/>
            </p:cNvSpPr>
            <p:nvPr/>
          </p:nvSpPr>
          <p:spPr bwMode="auto">
            <a:xfrm>
              <a:off x="7474653" y="2136053"/>
              <a:ext cx="1620153" cy="735700"/>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232"/>
            <p:cNvSpPr>
              <a:spLocks/>
            </p:cNvSpPr>
            <p:nvPr/>
          </p:nvSpPr>
          <p:spPr bwMode="auto">
            <a:xfrm>
              <a:off x="6885018" y="2136053"/>
              <a:ext cx="589635" cy="981232"/>
            </a:xfrm>
            <a:custGeom>
              <a:avLst/>
              <a:gdLst>
                <a:gd name="T0" fmla="*/ 658 w 658"/>
                <a:gd name="T1" fmla="*/ 0 h 1095"/>
                <a:gd name="T2" fmla="*/ 0 w 658"/>
                <a:gd name="T3" fmla="*/ 1015 h 1095"/>
                <a:gd name="T4" fmla="*/ 85 w 658"/>
                <a:gd name="T5" fmla="*/ 1095 h 1095"/>
                <a:gd name="T6" fmla="*/ 658 w 658"/>
                <a:gd name="T7" fmla="*/ 821 h 1095"/>
                <a:gd name="T8" fmla="*/ 658 w 658"/>
                <a:gd name="T9" fmla="*/ 0 h 1095"/>
              </a:gdLst>
              <a:ahLst/>
              <a:cxnLst>
                <a:cxn ang="0">
                  <a:pos x="T0" y="T1"/>
                </a:cxn>
                <a:cxn ang="0">
                  <a:pos x="T2" y="T3"/>
                </a:cxn>
                <a:cxn ang="0">
                  <a:pos x="T4" y="T5"/>
                </a:cxn>
                <a:cxn ang="0">
                  <a:pos x="T6" y="T7"/>
                </a:cxn>
                <a:cxn ang="0">
                  <a:pos x="T8" y="T9"/>
                </a:cxn>
              </a:cxnLst>
              <a:rect l="0" t="0" r="r" b="b"/>
              <a:pathLst>
                <a:path w="658" h="1095">
                  <a:moveTo>
                    <a:pt x="658" y="0"/>
                  </a:moveTo>
                  <a:lnTo>
                    <a:pt x="0" y="1015"/>
                  </a:lnTo>
                  <a:lnTo>
                    <a:pt x="85" y="1095"/>
                  </a:lnTo>
                  <a:lnTo>
                    <a:pt x="658" y="821"/>
                  </a:lnTo>
                  <a:lnTo>
                    <a:pt x="658" y="0"/>
                  </a:lnTo>
                  <a:close/>
                </a:path>
              </a:pathLst>
            </a:custGeom>
            <a:solidFill>
              <a:schemeClr val="accent1">
                <a:lumMod val="75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233"/>
            <p:cNvSpPr>
              <a:spLocks noChangeArrowheads="1"/>
            </p:cNvSpPr>
            <p:nvPr/>
          </p:nvSpPr>
          <p:spPr bwMode="auto">
            <a:xfrm>
              <a:off x="3112427" y="2136053"/>
              <a:ext cx="1622841" cy="735700"/>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34"/>
            <p:cNvSpPr>
              <a:spLocks/>
            </p:cNvSpPr>
            <p:nvPr/>
          </p:nvSpPr>
          <p:spPr bwMode="auto">
            <a:xfrm>
              <a:off x="4735268" y="2136053"/>
              <a:ext cx="588739" cy="981232"/>
            </a:xfrm>
            <a:custGeom>
              <a:avLst/>
              <a:gdLst>
                <a:gd name="T0" fmla="*/ 0 w 657"/>
                <a:gd name="T1" fmla="*/ 0 h 1095"/>
                <a:gd name="T2" fmla="*/ 657 w 657"/>
                <a:gd name="T3" fmla="*/ 1015 h 1095"/>
                <a:gd name="T4" fmla="*/ 572 w 657"/>
                <a:gd name="T5" fmla="*/ 1095 h 1095"/>
                <a:gd name="T6" fmla="*/ 0 w 657"/>
                <a:gd name="T7" fmla="*/ 821 h 1095"/>
                <a:gd name="T8" fmla="*/ 0 w 657"/>
                <a:gd name="T9" fmla="*/ 0 h 1095"/>
              </a:gdLst>
              <a:ahLst/>
              <a:cxnLst>
                <a:cxn ang="0">
                  <a:pos x="T0" y="T1"/>
                </a:cxn>
                <a:cxn ang="0">
                  <a:pos x="T2" y="T3"/>
                </a:cxn>
                <a:cxn ang="0">
                  <a:pos x="T4" y="T5"/>
                </a:cxn>
                <a:cxn ang="0">
                  <a:pos x="T6" y="T7"/>
                </a:cxn>
                <a:cxn ang="0">
                  <a:pos x="T8" y="T9"/>
                </a:cxn>
              </a:cxnLst>
              <a:rect l="0" t="0" r="r" b="b"/>
              <a:pathLst>
                <a:path w="657" h="1095">
                  <a:moveTo>
                    <a:pt x="0" y="0"/>
                  </a:moveTo>
                  <a:lnTo>
                    <a:pt x="657" y="1015"/>
                  </a:lnTo>
                  <a:lnTo>
                    <a:pt x="572" y="1095"/>
                  </a:lnTo>
                  <a:lnTo>
                    <a:pt x="0" y="821"/>
                  </a:lnTo>
                  <a:lnTo>
                    <a:pt x="0" y="0"/>
                  </a:lnTo>
                  <a:close/>
                </a:path>
              </a:pathLst>
            </a:custGeom>
            <a:solidFill>
              <a:schemeClr val="accent1">
                <a:lumMod val="75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35"/>
            <p:cNvSpPr>
              <a:spLocks noChangeArrowheads="1"/>
            </p:cNvSpPr>
            <p:nvPr/>
          </p:nvSpPr>
          <p:spPr bwMode="auto">
            <a:xfrm>
              <a:off x="7461212" y="5005372"/>
              <a:ext cx="1622841" cy="734804"/>
            </a:xfrm>
            <a:prstGeom prst="rect">
              <a:avLst/>
            </a:prstGeom>
            <a:solidFill>
              <a:schemeClr val="accent3"/>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36"/>
            <p:cNvSpPr>
              <a:spLocks/>
            </p:cNvSpPr>
            <p:nvPr/>
          </p:nvSpPr>
          <p:spPr bwMode="auto">
            <a:xfrm>
              <a:off x="6874265" y="4758944"/>
              <a:ext cx="586947" cy="981232"/>
            </a:xfrm>
            <a:custGeom>
              <a:avLst/>
              <a:gdLst>
                <a:gd name="T0" fmla="*/ 655 w 655"/>
                <a:gd name="T1" fmla="*/ 1095 h 1095"/>
                <a:gd name="T2" fmla="*/ 0 w 655"/>
                <a:gd name="T3" fmla="*/ 83 h 1095"/>
                <a:gd name="T4" fmla="*/ 83 w 655"/>
                <a:gd name="T5" fmla="*/ 0 h 1095"/>
                <a:gd name="T6" fmla="*/ 655 w 655"/>
                <a:gd name="T7" fmla="*/ 275 h 1095"/>
                <a:gd name="T8" fmla="*/ 655 w 655"/>
                <a:gd name="T9" fmla="*/ 1095 h 1095"/>
              </a:gdLst>
              <a:ahLst/>
              <a:cxnLst>
                <a:cxn ang="0">
                  <a:pos x="T0" y="T1"/>
                </a:cxn>
                <a:cxn ang="0">
                  <a:pos x="T2" y="T3"/>
                </a:cxn>
                <a:cxn ang="0">
                  <a:pos x="T4" y="T5"/>
                </a:cxn>
                <a:cxn ang="0">
                  <a:pos x="T6" y="T7"/>
                </a:cxn>
                <a:cxn ang="0">
                  <a:pos x="T8" y="T9"/>
                </a:cxn>
              </a:cxnLst>
              <a:rect l="0" t="0" r="r" b="b"/>
              <a:pathLst>
                <a:path w="655" h="1095">
                  <a:moveTo>
                    <a:pt x="655" y="1095"/>
                  </a:moveTo>
                  <a:lnTo>
                    <a:pt x="0" y="83"/>
                  </a:lnTo>
                  <a:lnTo>
                    <a:pt x="83" y="0"/>
                  </a:lnTo>
                  <a:lnTo>
                    <a:pt x="655" y="275"/>
                  </a:lnTo>
                  <a:lnTo>
                    <a:pt x="655" y="1095"/>
                  </a:lnTo>
                  <a:close/>
                </a:path>
              </a:pathLst>
            </a:custGeom>
            <a:solidFill>
              <a:schemeClr val="accent3">
                <a:lumMod val="75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237"/>
            <p:cNvSpPr>
              <a:spLocks noChangeArrowheads="1"/>
            </p:cNvSpPr>
            <p:nvPr/>
          </p:nvSpPr>
          <p:spPr bwMode="auto">
            <a:xfrm>
              <a:off x="3101674" y="5005372"/>
              <a:ext cx="1622841" cy="734804"/>
            </a:xfrm>
            <a:prstGeom prst="rect">
              <a:avLst/>
            </a:prstGeom>
            <a:solidFill>
              <a:schemeClr val="accent3"/>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8"/>
            <p:cNvSpPr>
              <a:spLocks/>
            </p:cNvSpPr>
            <p:nvPr/>
          </p:nvSpPr>
          <p:spPr bwMode="auto">
            <a:xfrm>
              <a:off x="4724515" y="4758944"/>
              <a:ext cx="588739" cy="981232"/>
            </a:xfrm>
            <a:custGeom>
              <a:avLst/>
              <a:gdLst>
                <a:gd name="T0" fmla="*/ 0 w 657"/>
                <a:gd name="T1" fmla="*/ 1095 h 1095"/>
                <a:gd name="T2" fmla="*/ 657 w 657"/>
                <a:gd name="T3" fmla="*/ 83 h 1095"/>
                <a:gd name="T4" fmla="*/ 572 w 657"/>
                <a:gd name="T5" fmla="*/ 0 h 1095"/>
                <a:gd name="T6" fmla="*/ 0 w 657"/>
                <a:gd name="T7" fmla="*/ 275 h 1095"/>
                <a:gd name="T8" fmla="*/ 0 w 657"/>
                <a:gd name="T9" fmla="*/ 1095 h 1095"/>
              </a:gdLst>
              <a:ahLst/>
              <a:cxnLst>
                <a:cxn ang="0">
                  <a:pos x="T0" y="T1"/>
                </a:cxn>
                <a:cxn ang="0">
                  <a:pos x="T2" y="T3"/>
                </a:cxn>
                <a:cxn ang="0">
                  <a:pos x="T4" y="T5"/>
                </a:cxn>
                <a:cxn ang="0">
                  <a:pos x="T6" y="T7"/>
                </a:cxn>
                <a:cxn ang="0">
                  <a:pos x="T8" y="T9"/>
                </a:cxn>
              </a:cxnLst>
              <a:rect l="0" t="0" r="r" b="b"/>
              <a:pathLst>
                <a:path w="657" h="1095">
                  <a:moveTo>
                    <a:pt x="0" y="1095"/>
                  </a:moveTo>
                  <a:lnTo>
                    <a:pt x="657" y="83"/>
                  </a:lnTo>
                  <a:lnTo>
                    <a:pt x="572" y="0"/>
                  </a:lnTo>
                  <a:lnTo>
                    <a:pt x="0" y="275"/>
                  </a:lnTo>
                  <a:lnTo>
                    <a:pt x="0" y="1095"/>
                  </a:lnTo>
                  <a:close/>
                </a:path>
              </a:pathLst>
            </a:custGeom>
            <a:solidFill>
              <a:schemeClr val="accent3">
                <a:lumMod val="75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Oval 239"/>
            <p:cNvSpPr>
              <a:spLocks noChangeArrowheads="1"/>
            </p:cNvSpPr>
            <p:nvPr/>
          </p:nvSpPr>
          <p:spPr bwMode="auto">
            <a:xfrm>
              <a:off x="4900151" y="2740026"/>
              <a:ext cx="2385425" cy="2385425"/>
            </a:xfrm>
            <a:prstGeom prst="ellipse">
              <a:avLst/>
            </a:prstGeom>
            <a:solidFill>
              <a:schemeClr val="accent4">
                <a:lumMod val="75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Oval 240"/>
            <p:cNvSpPr>
              <a:spLocks noChangeArrowheads="1"/>
            </p:cNvSpPr>
            <p:nvPr/>
          </p:nvSpPr>
          <p:spPr bwMode="auto">
            <a:xfrm>
              <a:off x="5196761" y="3036635"/>
              <a:ext cx="1793997" cy="1794893"/>
            </a:xfrm>
            <a:prstGeom prst="ellipse">
              <a:avLst/>
            </a:prstGeom>
            <a:solidFill>
              <a:schemeClr val="accent4">
                <a:lumMod val="60000"/>
                <a:lumOff val="40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245"/>
            <p:cNvSpPr>
              <a:spLocks/>
            </p:cNvSpPr>
            <p:nvPr/>
          </p:nvSpPr>
          <p:spPr bwMode="auto">
            <a:xfrm>
              <a:off x="5425267" y="3208687"/>
              <a:ext cx="1655101" cy="1711556"/>
            </a:xfrm>
            <a:custGeom>
              <a:avLst/>
              <a:gdLst>
                <a:gd name="T0" fmla="*/ 632 w 781"/>
                <a:gd name="T1" fmla="*/ 0 h 808"/>
                <a:gd name="T2" fmla="*/ 582 w 781"/>
                <a:gd name="T3" fmla="*/ 10 h 808"/>
                <a:gd name="T4" fmla="*/ 741 w 781"/>
                <a:gd name="T5" fmla="*/ 342 h 808"/>
                <a:gd name="T6" fmla="*/ 741 w 781"/>
                <a:gd name="T7" fmla="*/ 342 h 808"/>
                <a:gd name="T8" fmla="*/ 315 w 781"/>
                <a:gd name="T9" fmla="*/ 769 h 808"/>
                <a:gd name="T10" fmla="*/ 50 w 781"/>
                <a:gd name="T11" fmla="*/ 676 h 808"/>
                <a:gd name="T12" fmla="*/ 50 w 781"/>
                <a:gd name="T13" fmla="*/ 676 h 808"/>
                <a:gd name="T14" fmla="*/ 0 w 781"/>
                <a:gd name="T15" fmla="*/ 686 h 808"/>
                <a:gd name="T16" fmla="*/ 18 w 781"/>
                <a:gd name="T17" fmla="*/ 702 h 808"/>
                <a:gd name="T18" fmla="*/ 315 w 781"/>
                <a:gd name="T19" fmla="*/ 808 h 808"/>
                <a:gd name="T20" fmla="*/ 781 w 781"/>
                <a:gd name="T21" fmla="*/ 342 h 808"/>
                <a:gd name="T22" fmla="*/ 632 w 781"/>
                <a:gd name="T23" fmla="*/ 0 h 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81" h="808">
                  <a:moveTo>
                    <a:pt x="632" y="0"/>
                  </a:moveTo>
                  <a:cubicBezTo>
                    <a:pt x="582" y="10"/>
                    <a:pt x="582" y="10"/>
                    <a:pt x="582" y="10"/>
                  </a:cubicBezTo>
                  <a:cubicBezTo>
                    <a:pt x="679" y="88"/>
                    <a:pt x="741" y="208"/>
                    <a:pt x="741" y="342"/>
                  </a:cubicBezTo>
                  <a:cubicBezTo>
                    <a:pt x="741" y="342"/>
                    <a:pt x="741" y="342"/>
                    <a:pt x="741" y="342"/>
                  </a:cubicBezTo>
                  <a:cubicBezTo>
                    <a:pt x="741" y="578"/>
                    <a:pt x="551" y="769"/>
                    <a:pt x="315" y="769"/>
                  </a:cubicBezTo>
                  <a:cubicBezTo>
                    <a:pt x="215" y="769"/>
                    <a:pt x="122" y="734"/>
                    <a:pt x="50" y="676"/>
                  </a:cubicBezTo>
                  <a:cubicBezTo>
                    <a:pt x="50" y="676"/>
                    <a:pt x="50" y="676"/>
                    <a:pt x="50" y="676"/>
                  </a:cubicBezTo>
                  <a:cubicBezTo>
                    <a:pt x="0" y="686"/>
                    <a:pt x="0" y="686"/>
                    <a:pt x="0" y="686"/>
                  </a:cubicBezTo>
                  <a:cubicBezTo>
                    <a:pt x="6" y="691"/>
                    <a:pt x="12" y="696"/>
                    <a:pt x="18" y="702"/>
                  </a:cubicBezTo>
                  <a:cubicBezTo>
                    <a:pt x="99" y="768"/>
                    <a:pt x="202" y="808"/>
                    <a:pt x="315" y="808"/>
                  </a:cubicBezTo>
                  <a:cubicBezTo>
                    <a:pt x="573" y="808"/>
                    <a:pt x="781" y="600"/>
                    <a:pt x="781" y="342"/>
                  </a:cubicBezTo>
                  <a:cubicBezTo>
                    <a:pt x="781" y="207"/>
                    <a:pt x="724" y="85"/>
                    <a:pt x="632" y="0"/>
                  </a:cubicBezTo>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246"/>
            <p:cNvSpPr>
              <a:spLocks/>
            </p:cNvSpPr>
            <p:nvPr/>
          </p:nvSpPr>
          <p:spPr bwMode="auto">
            <a:xfrm>
              <a:off x="5105359" y="2945233"/>
              <a:ext cx="1650621" cy="1707971"/>
            </a:xfrm>
            <a:custGeom>
              <a:avLst/>
              <a:gdLst>
                <a:gd name="T0" fmla="*/ 466 w 779"/>
                <a:gd name="T1" fmla="*/ 0 h 806"/>
                <a:gd name="T2" fmla="*/ 0 w 779"/>
                <a:gd name="T3" fmla="*/ 466 h 806"/>
                <a:gd name="T4" fmla="*/ 126 w 779"/>
                <a:gd name="T5" fmla="*/ 785 h 806"/>
                <a:gd name="T6" fmla="*/ 147 w 779"/>
                <a:gd name="T7" fmla="*/ 806 h 806"/>
                <a:gd name="T8" fmla="*/ 196 w 779"/>
                <a:gd name="T9" fmla="*/ 796 h 806"/>
                <a:gd name="T10" fmla="*/ 158 w 779"/>
                <a:gd name="T11" fmla="*/ 761 h 806"/>
                <a:gd name="T12" fmla="*/ 40 w 779"/>
                <a:gd name="T13" fmla="*/ 466 h 806"/>
                <a:gd name="T14" fmla="*/ 40 w 779"/>
                <a:gd name="T15" fmla="*/ 466 h 806"/>
                <a:gd name="T16" fmla="*/ 466 w 779"/>
                <a:gd name="T17" fmla="*/ 40 h 806"/>
                <a:gd name="T18" fmla="*/ 606 w 779"/>
                <a:gd name="T19" fmla="*/ 64 h 806"/>
                <a:gd name="T20" fmla="*/ 729 w 779"/>
                <a:gd name="T21" fmla="*/ 131 h 806"/>
                <a:gd name="T22" fmla="*/ 729 w 779"/>
                <a:gd name="T23" fmla="*/ 131 h 806"/>
                <a:gd name="T24" fmla="*/ 779 w 779"/>
                <a:gd name="T25" fmla="*/ 121 h 806"/>
                <a:gd name="T26" fmla="*/ 732 w 779"/>
                <a:gd name="T27" fmla="*/ 83 h 806"/>
                <a:gd name="T28" fmla="*/ 676 w 779"/>
                <a:gd name="T29" fmla="*/ 50 h 806"/>
                <a:gd name="T30" fmla="*/ 466 w 779"/>
                <a:gd name="T31" fmla="*/ 0 h 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9" h="806">
                  <a:moveTo>
                    <a:pt x="466" y="0"/>
                  </a:moveTo>
                  <a:cubicBezTo>
                    <a:pt x="209" y="0"/>
                    <a:pt x="0" y="209"/>
                    <a:pt x="0" y="466"/>
                  </a:cubicBezTo>
                  <a:cubicBezTo>
                    <a:pt x="0" y="590"/>
                    <a:pt x="48" y="702"/>
                    <a:pt x="126" y="785"/>
                  </a:cubicBezTo>
                  <a:cubicBezTo>
                    <a:pt x="133" y="792"/>
                    <a:pt x="140" y="799"/>
                    <a:pt x="147" y="806"/>
                  </a:cubicBezTo>
                  <a:cubicBezTo>
                    <a:pt x="196" y="796"/>
                    <a:pt x="196" y="796"/>
                    <a:pt x="196" y="796"/>
                  </a:cubicBezTo>
                  <a:cubicBezTo>
                    <a:pt x="183" y="785"/>
                    <a:pt x="170" y="773"/>
                    <a:pt x="158" y="761"/>
                  </a:cubicBezTo>
                  <a:cubicBezTo>
                    <a:pt x="85" y="684"/>
                    <a:pt x="40" y="581"/>
                    <a:pt x="40" y="466"/>
                  </a:cubicBezTo>
                  <a:cubicBezTo>
                    <a:pt x="40" y="466"/>
                    <a:pt x="40" y="466"/>
                    <a:pt x="40" y="466"/>
                  </a:cubicBezTo>
                  <a:cubicBezTo>
                    <a:pt x="40" y="231"/>
                    <a:pt x="231" y="40"/>
                    <a:pt x="466" y="40"/>
                  </a:cubicBezTo>
                  <a:cubicBezTo>
                    <a:pt x="515" y="40"/>
                    <a:pt x="563" y="48"/>
                    <a:pt x="606" y="64"/>
                  </a:cubicBezTo>
                  <a:cubicBezTo>
                    <a:pt x="651" y="79"/>
                    <a:pt x="693" y="102"/>
                    <a:pt x="729" y="131"/>
                  </a:cubicBezTo>
                  <a:cubicBezTo>
                    <a:pt x="729" y="131"/>
                    <a:pt x="729" y="131"/>
                    <a:pt x="729" y="131"/>
                  </a:cubicBezTo>
                  <a:cubicBezTo>
                    <a:pt x="779" y="121"/>
                    <a:pt x="779" y="121"/>
                    <a:pt x="779" y="121"/>
                  </a:cubicBezTo>
                  <a:cubicBezTo>
                    <a:pt x="764" y="107"/>
                    <a:pt x="748" y="95"/>
                    <a:pt x="732" y="83"/>
                  </a:cubicBezTo>
                  <a:cubicBezTo>
                    <a:pt x="714" y="71"/>
                    <a:pt x="696" y="60"/>
                    <a:pt x="676" y="50"/>
                  </a:cubicBezTo>
                  <a:cubicBezTo>
                    <a:pt x="613" y="18"/>
                    <a:pt x="542" y="0"/>
                    <a:pt x="466" y="0"/>
                  </a:cubicBezTo>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247"/>
            <p:cNvSpPr>
              <a:spLocks noChangeArrowheads="1"/>
            </p:cNvSpPr>
            <p:nvPr/>
          </p:nvSpPr>
          <p:spPr bwMode="auto">
            <a:xfrm>
              <a:off x="7677173" y="3538453"/>
              <a:ext cx="1622841" cy="733908"/>
            </a:xfrm>
            <a:prstGeom prst="rect">
              <a:avLst/>
            </a:prstGeom>
            <a:solidFill>
              <a:schemeClr val="accent2"/>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248"/>
            <p:cNvSpPr>
              <a:spLocks/>
            </p:cNvSpPr>
            <p:nvPr/>
          </p:nvSpPr>
          <p:spPr bwMode="auto">
            <a:xfrm>
              <a:off x="7285576" y="3538453"/>
              <a:ext cx="391597" cy="733908"/>
            </a:xfrm>
            <a:custGeom>
              <a:avLst/>
              <a:gdLst>
                <a:gd name="T0" fmla="*/ 437 w 437"/>
                <a:gd name="T1" fmla="*/ 0 h 819"/>
                <a:gd name="T2" fmla="*/ 0 w 437"/>
                <a:gd name="T3" fmla="*/ 355 h 819"/>
                <a:gd name="T4" fmla="*/ 0 w 437"/>
                <a:gd name="T5" fmla="*/ 511 h 819"/>
                <a:gd name="T6" fmla="*/ 437 w 437"/>
                <a:gd name="T7" fmla="*/ 819 h 819"/>
                <a:gd name="T8" fmla="*/ 437 w 437"/>
                <a:gd name="T9" fmla="*/ 0 h 819"/>
              </a:gdLst>
              <a:ahLst/>
              <a:cxnLst>
                <a:cxn ang="0">
                  <a:pos x="T0" y="T1"/>
                </a:cxn>
                <a:cxn ang="0">
                  <a:pos x="T2" y="T3"/>
                </a:cxn>
                <a:cxn ang="0">
                  <a:pos x="T4" y="T5"/>
                </a:cxn>
                <a:cxn ang="0">
                  <a:pos x="T6" y="T7"/>
                </a:cxn>
                <a:cxn ang="0">
                  <a:pos x="T8" y="T9"/>
                </a:cxn>
              </a:cxnLst>
              <a:rect l="0" t="0" r="r" b="b"/>
              <a:pathLst>
                <a:path w="437" h="819">
                  <a:moveTo>
                    <a:pt x="437" y="0"/>
                  </a:moveTo>
                  <a:lnTo>
                    <a:pt x="0" y="355"/>
                  </a:lnTo>
                  <a:lnTo>
                    <a:pt x="0" y="511"/>
                  </a:lnTo>
                  <a:lnTo>
                    <a:pt x="437" y="819"/>
                  </a:lnTo>
                  <a:lnTo>
                    <a:pt x="437" y="0"/>
                  </a:lnTo>
                  <a:close/>
                </a:path>
              </a:pathLst>
            </a:custGeom>
            <a:solidFill>
              <a:schemeClr val="accent2">
                <a:lumMod val="75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Rectangle 249"/>
            <p:cNvSpPr>
              <a:spLocks noChangeArrowheads="1"/>
            </p:cNvSpPr>
            <p:nvPr/>
          </p:nvSpPr>
          <p:spPr bwMode="auto">
            <a:xfrm>
              <a:off x="2891986" y="3538453"/>
              <a:ext cx="1622841" cy="733908"/>
            </a:xfrm>
            <a:prstGeom prst="rect">
              <a:avLst/>
            </a:prstGeom>
            <a:solidFill>
              <a:schemeClr val="accent2"/>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250"/>
            <p:cNvSpPr>
              <a:spLocks/>
            </p:cNvSpPr>
            <p:nvPr/>
          </p:nvSpPr>
          <p:spPr bwMode="auto">
            <a:xfrm>
              <a:off x="4514827" y="3538453"/>
              <a:ext cx="393389" cy="733908"/>
            </a:xfrm>
            <a:custGeom>
              <a:avLst/>
              <a:gdLst>
                <a:gd name="T0" fmla="*/ 0 w 439"/>
                <a:gd name="T1" fmla="*/ 0 h 819"/>
                <a:gd name="T2" fmla="*/ 439 w 439"/>
                <a:gd name="T3" fmla="*/ 355 h 819"/>
                <a:gd name="T4" fmla="*/ 439 w 439"/>
                <a:gd name="T5" fmla="*/ 511 h 819"/>
                <a:gd name="T6" fmla="*/ 0 w 439"/>
                <a:gd name="T7" fmla="*/ 819 h 819"/>
                <a:gd name="T8" fmla="*/ 0 w 439"/>
                <a:gd name="T9" fmla="*/ 0 h 819"/>
              </a:gdLst>
              <a:ahLst/>
              <a:cxnLst>
                <a:cxn ang="0">
                  <a:pos x="T0" y="T1"/>
                </a:cxn>
                <a:cxn ang="0">
                  <a:pos x="T2" y="T3"/>
                </a:cxn>
                <a:cxn ang="0">
                  <a:pos x="T4" y="T5"/>
                </a:cxn>
                <a:cxn ang="0">
                  <a:pos x="T6" y="T7"/>
                </a:cxn>
                <a:cxn ang="0">
                  <a:pos x="T8" y="T9"/>
                </a:cxn>
              </a:cxnLst>
              <a:rect l="0" t="0" r="r" b="b"/>
              <a:pathLst>
                <a:path w="439" h="819">
                  <a:moveTo>
                    <a:pt x="0" y="0"/>
                  </a:moveTo>
                  <a:lnTo>
                    <a:pt x="439" y="355"/>
                  </a:lnTo>
                  <a:lnTo>
                    <a:pt x="439" y="511"/>
                  </a:lnTo>
                  <a:lnTo>
                    <a:pt x="0" y="819"/>
                  </a:lnTo>
                  <a:lnTo>
                    <a:pt x="0" y="0"/>
                  </a:lnTo>
                  <a:close/>
                </a:path>
              </a:pathLst>
            </a:custGeom>
            <a:solidFill>
              <a:schemeClr val="accent2">
                <a:lumMod val="75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9" name="Group 48"/>
            <p:cNvGrpSpPr/>
            <p:nvPr/>
          </p:nvGrpSpPr>
          <p:grpSpPr>
            <a:xfrm>
              <a:off x="5565530" y="3640200"/>
              <a:ext cx="1117100" cy="558549"/>
              <a:chOff x="7938232" y="3636521"/>
              <a:chExt cx="1635545" cy="817771"/>
            </a:xfrm>
            <a:solidFill>
              <a:schemeClr val="bg2"/>
            </a:solidFill>
          </p:grpSpPr>
          <p:sp>
            <p:nvSpPr>
              <p:cNvPr id="50" name="Freeform 226"/>
              <p:cNvSpPr>
                <a:spLocks/>
              </p:cNvSpPr>
              <p:nvPr/>
            </p:nvSpPr>
            <p:spPr bwMode="auto">
              <a:xfrm>
                <a:off x="7938232" y="3636521"/>
                <a:ext cx="431783" cy="817771"/>
              </a:xfrm>
              <a:custGeom>
                <a:avLst/>
                <a:gdLst>
                  <a:gd name="T0" fmla="*/ 0 w 66"/>
                  <a:gd name="T1" fmla="*/ 121 h 126"/>
                  <a:gd name="T2" fmla="*/ 0 w 66"/>
                  <a:gd name="T3" fmla="*/ 82 h 126"/>
                  <a:gd name="T4" fmla="*/ 22 w 66"/>
                  <a:gd name="T5" fmla="*/ 96 h 126"/>
                  <a:gd name="T6" fmla="*/ 29 w 66"/>
                  <a:gd name="T7" fmla="*/ 94 h 126"/>
                  <a:gd name="T8" fmla="*/ 32 w 66"/>
                  <a:gd name="T9" fmla="*/ 88 h 126"/>
                  <a:gd name="T10" fmla="*/ 26 w 66"/>
                  <a:gd name="T11" fmla="*/ 78 h 126"/>
                  <a:gd name="T12" fmla="*/ 20 w 66"/>
                  <a:gd name="T13" fmla="*/ 74 h 126"/>
                  <a:gd name="T14" fmla="*/ 11 w 66"/>
                  <a:gd name="T15" fmla="*/ 66 h 126"/>
                  <a:gd name="T16" fmla="*/ 4 w 66"/>
                  <a:gd name="T17" fmla="*/ 58 h 126"/>
                  <a:gd name="T18" fmla="*/ 1 w 66"/>
                  <a:gd name="T19" fmla="*/ 49 h 126"/>
                  <a:gd name="T20" fmla="*/ 0 w 66"/>
                  <a:gd name="T21" fmla="*/ 40 h 126"/>
                  <a:gd name="T22" fmla="*/ 4 w 66"/>
                  <a:gd name="T23" fmla="*/ 22 h 126"/>
                  <a:gd name="T24" fmla="*/ 9 w 66"/>
                  <a:gd name="T25" fmla="*/ 14 h 126"/>
                  <a:gd name="T26" fmla="*/ 15 w 66"/>
                  <a:gd name="T27" fmla="*/ 8 h 126"/>
                  <a:gd name="T28" fmla="*/ 38 w 66"/>
                  <a:gd name="T29" fmla="*/ 0 h 126"/>
                  <a:gd name="T30" fmla="*/ 63 w 66"/>
                  <a:gd name="T31" fmla="*/ 6 h 126"/>
                  <a:gd name="T32" fmla="*/ 63 w 66"/>
                  <a:gd name="T33" fmla="*/ 44 h 126"/>
                  <a:gd name="T34" fmla="*/ 53 w 66"/>
                  <a:gd name="T35" fmla="*/ 34 h 126"/>
                  <a:gd name="T36" fmla="*/ 43 w 66"/>
                  <a:gd name="T37" fmla="*/ 30 h 126"/>
                  <a:gd name="T38" fmla="*/ 36 w 66"/>
                  <a:gd name="T39" fmla="*/ 32 h 126"/>
                  <a:gd name="T40" fmla="*/ 34 w 66"/>
                  <a:gd name="T41" fmla="*/ 37 h 126"/>
                  <a:gd name="T42" fmla="*/ 41 w 66"/>
                  <a:gd name="T43" fmla="*/ 47 h 126"/>
                  <a:gd name="T44" fmla="*/ 46 w 66"/>
                  <a:gd name="T45" fmla="*/ 51 h 126"/>
                  <a:gd name="T46" fmla="*/ 62 w 66"/>
                  <a:gd name="T47" fmla="*/ 66 h 126"/>
                  <a:gd name="T48" fmla="*/ 66 w 66"/>
                  <a:gd name="T49" fmla="*/ 85 h 126"/>
                  <a:gd name="T50" fmla="*/ 55 w 66"/>
                  <a:gd name="T51" fmla="*/ 114 h 126"/>
                  <a:gd name="T52" fmla="*/ 26 w 66"/>
                  <a:gd name="T53" fmla="*/ 126 h 126"/>
                  <a:gd name="T54" fmla="*/ 0 w 66"/>
                  <a:gd name="T55" fmla="*/ 12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6" h="126">
                    <a:moveTo>
                      <a:pt x="0" y="121"/>
                    </a:moveTo>
                    <a:cubicBezTo>
                      <a:pt x="0" y="82"/>
                      <a:pt x="0" y="82"/>
                      <a:pt x="0" y="82"/>
                    </a:cubicBezTo>
                    <a:cubicBezTo>
                      <a:pt x="7" y="91"/>
                      <a:pt x="14" y="96"/>
                      <a:pt x="22" y="96"/>
                    </a:cubicBezTo>
                    <a:cubicBezTo>
                      <a:pt x="25" y="96"/>
                      <a:pt x="27" y="95"/>
                      <a:pt x="29" y="94"/>
                    </a:cubicBezTo>
                    <a:cubicBezTo>
                      <a:pt x="31" y="92"/>
                      <a:pt x="32" y="90"/>
                      <a:pt x="32" y="88"/>
                    </a:cubicBezTo>
                    <a:cubicBezTo>
                      <a:pt x="32" y="85"/>
                      <a:pt x="30" y="82"/>
                      <a:pt x="26" y="78"/>
                    </a:cubicBezTo>
                    <a:cubicBezTo>
                      <a:pt x="20" y="74"/>
                      <a:pt x="20" y="74"/>
                      <a:pt x="20" y="74"/>
                    </a:cubicBezTo>
                    <a:cubicBezTo>
                      <a:pt x="17" y="72"/>
                      <a:pt x="14" y="69"/>
                      <a:pt x="11" y="66"/>
                    </a:cubicBezTo>
                    <a:cubicBezTo>
                      <a:pt x="8" y="64"/>
                      <a:pt x="6" y="61"/>
                      <a:pt x="4" y="58"/>
                    </a:cubicBezTo>
                    <a:cubicBezTo>
                      <a:pt x="3" y="55"/>
                      <a:pt x="2" y="52"/>
                      <a:pt x="1" y="49"/>
                    </a:cubicBezTo>
                    <a:cubicBezTo>
                      <a:pt x="0" y="46"/>
                      <a:pt x="0" y="43"/>
                      <a:pt x="0" y="40"/>
                    </a:cubicBezTo>
                    <a:cubicBezTo>
                      <a:pt x="0" y="34"/>
                      <a:pt x="1" y="28"/>
                      <a:pt x="4" y="22"/>
                    </a:cubicBezTo>
                    <a:cubicBezTo>
                      <a:pt x="5" y="19"/>
                      <a:pt x="7" y="16"/>
                      <a:pt x="9" y="14"/>
                    </a:cubicBezTo>
                    <a:cubicBezTo>
                      <a:pt x="10" y="12"/>
                      <a:pt x="12" y="9"/>
                      <a:pt x="15" y="8"/>
                    </a:cubicBezTo>
                    <a:cubicBezTo>
                      <a:pt x="21" y="2"/>
                      <a:pt x="29" y="0"/>
                      <a:pt x="38" y="0"/>
                    </a:cubicBezTo>
                    <a:cubicBezTo>
                      <a:pt x="46" y="0"/>
                      <a:pt x="55" y="2"/>
                      <a:pt x="63" y="6"/>
                    </a:cubicBezTo>
                    <a:cubicBezTo>
                      <a:pt x="63" y="44"/>
                      <a:pt x="63" y="44"/>
                      <a:pt x="63" y="44"/>
                    </a:cubicBezTo>
                    <a:cubicBezTo>
                      <a:pt x="60" y="40"/>
                      <a:pt x="57" y="36"/>
                      <a:pt x="53" y="34"/>
                    </a:cubicBezTo>
                    <a:cubicBezTo>
                      <a:pt x="50" y="31"/>
                      <a:pt x="46" y="30"/>
                      <a:pt x="43" y="30"/>
                    </a:cubicBezTo>
                    <a:cubicBezTo>
                      <a:pt x="40" y="30"/>
                      <a:pt x="38" y="31"/>
                      <a:pt x="36" y="32"/>
                    </a:cubicBezTo>
                    <a:cubicBezTo>
                      <a:pt x="35" y="34"/>
                      <a:pt x="34" y="35"/>
                      <a:pt x="34" y="37"/>
                    </a:cubicBezTo>
                    <a:cubicBezTo>
                      <a:pt x="34" y="41"/>
                      <a:pt x="36" y="44"/>
                      <a:pt x="41" y="47"/>
                    </a:cubicBezTo>
                    <a:cubicBezTo>
                      <a:pt x="46" y="51"/>
                      <a:pt x="46" y="51"/>
                      <a:pt x="46" y="51"/>
                    </a:cubicBezTo>
                    <a:cubicBezTo>
                      <a:pt x="53" y="56"/>
                      <a:pt x="58" y="61"/>
                      <a:pt x="62" y="66"/>
                    </a:cubicBezTo>
                    <a:cubicBezTo>
                      <a:pt x="65" y="72"/>
                      <a:pt x="66" y="78"/>
                      <a:pt x="66" y="85"/>
                    </a:cubicBezTo>
                    <a:cubicBezTo>
                      <a:pt x="66" y="97"/>
                      <a:pt x="62" y="107"/>
                      <a:pt x="55" y="114"/>
                    </a:cubicBezTo>
                    <a:cubicBezTo>
                      <a:pt x="47" y="122"/>
                      <a:pt x="38" y="126"/>
                      <a:pt x="26" y="126"/>
                    </a:cubicBezTo>
                    <a:cubicBezTo>
                      <a:pt x="18" y="126"/>
                      <a:pt x="9" y="124"/>
                      <a:pt x="0" y="121"/>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227"/>
              <p:cNvSpPr>
                <a:spLocks/>
              </p:cNvSpPr>
              <p:nvPr/>
            </p:nvSpPr>
            <p:spPr bwMode="auto">
              <a:xfrm>
                <a:off x="8458336" y="3636521"/>
                <a:ext cx="412157" cy="817771"/>
              </a:xfrm>
              <a:custGeom>
                <a:avLst/>
                <a:gdLst>
                  <a:gd name="T0" fmla="*/ 0 w 126"/>
                  <a:gd name="T1" fmla="*/ 250 h 250"/>
                  <a:gd name="T2" fmla="*/ 0 w 126"/>
                  <a:gd name="T3" fmla="*/ 0 h 250"/>
                  <a:gd name="T4" fmla="*/ 126 w 126"/>
                  <a:gd name="T5" fmla="*/ 0 h 250"/>
                  <a:gd name="T6" fmla="*/ 126 w 126"/>
                  <a:gd name="T7" fmla="*/ 59 h 250"/>
                  <a:gd name="T8" fmla="*/ 68 w 126"/>
                  <a:gd name="T9" fmla="*/ 59 h 250"/>
                  <a:gd name="T10" fmla="*/ 68 w 126"/>
                  <a:gd name="T11" fmla="*/ 91 h 250"/>
                  <a:gd name="T12" fmla="*/ 120 w 126"/>
                  <a:gd name="T13" fmla="*/ 91 h 250"/>
                  <a:gd name="T14" fmla="*/ 120 w 126"/>
                  <a:gd name="T15" fmla="*/ 151 h 250"/>
                  <a:gd name="T16" fmla="*/ 68 w 126"/>
                  <a:gd name="T17" fmla="*/ 151 h 250"/>
                  <a:gd name="T18" fmla="*/ 68 w 126"/>
                  <a:gd name="T19" fmla="*/ 191 h 250"/>
                  <a:gd name="T20" fmla="*/ 126 w 126"/>
                  <a:gd name="T21" fmla="*/ 191 h 250"/>
                  <a:gd name="T22" fmla="*/ 126 w 126"/>
                  <a:gd name="T23" fmla="*/ 250 h 250"/>
                  <a:gd name="T24" fmla="*/ 0 w 126"/>
                  <a:gd name="T2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6" h="250">
                    <a:moveTo>
                      <a:pt x="0" y="250"/>
                    </a:moveTo>
                    <a:lnTo>
                      <a:pt x="0" y="0"/>
                    </a:lnTo>
                    <a:lnTo>
                      <a:pt x="126" y="0"/>
                    </a:lnTo>
                    <a:lnTo>
                      <a:pt x="126" y="59"/>
                    </a:lnTo>
                    <a:lnTo>
                      <a:pt x="68" y="59"/>
                    </a:lnTo>
                    <a:lnTo>
                      <a:pt x="68" y="91"/>
                    </a:lnTo>
                    <a:lnTo>
                      <a:pt x="120" y="91"/>
                    </a:lnTo>
                    <a:lnTo>
                      <a:pt x="120" y="151"/>
                    </a:lnTo>
                    <a:lnTo>
                      <a:pt x="68" y="151"/>
                    </a:lnTo>
                    <a:lnTo>
                      <a:pt x="68" y="191"/>
                    </a:lnTo>
                    <a:lnTo>
                      <a:pt x="126" y="191"/>
                    </a:lnTo>
                    <a:lnTo>
                      <a:pt x="126" y="250"/>
                    </a:lnTo>
                    <a:lnTo>
                      <a:pt x="0" y="250"/>
                    </a:lnTo>
                    <a:close/>
                  </a:path>
                </a:pathLst>
              </a:custGeom>
              <a:solidFill>
                <a:schemeClr val="bg1"/>
              </a:solidFill>
              <a:ln>
                <a:noFill/>
              </a:ln>
            </p:spPr>
            <p:txBody>
              <a:bodyPr vert="horz" wrap="square" lIns="96430" tIns="48216" rIns="96430" bIns="48216" numCol="1" anchor="t" anchorCtr="0" compatLnSpc="1">
                <a:prstTxWarp prst="textNoShape">
                  <a:avLst/>
                </a:prstTxWarp>
              </a:bodyP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228"/>
              <p:cNvSpPr>
                <a:spLocks noEditPoints="1"/>
              </p:cNvSpPr>
              <p:nvPr/>
            </p:nvSpPr>
            <p:spPr bwMode="auto">
              <a:xfrm>
                <a:off x="8948999" y="3636521"/>
                <a:ext cx="624778" cy="817771"/>
              </a:xfrm>
              <a:custGeom>
                <a:avLst/>
                <a:gdLst>
                  <a:gd name="T0" fmla="*/ 96 w 96"/>
                  <a:gd name="T1" fmla="*/ 63 h 126"/>
                  <a:gd name="T2" fmla="*/ 83 w 96"/>
                  <a:gd name="T3" fmla="*/ 109 h 126"/>
                  <a:gd name="T4" fmla="*/ 48 w 96"/>
                  <a:gd name="T5" fmla="*/ 126 h 126"/>
                  <a:gd name="T6" fmla="*/ 16 w 96"/>
                  <a:gd name="T7" fmla="*/ 113 h 126"/>
                  <a:gd name="T8" fmla="*/ 0 w 96"/>
                  <a:gd name="T9" fmla="*/ 62 h 126"/>
                  <a:gd name="T10" fmla="*/ 17 w 96"/>
                  <a:gd name="T11" fmla="*/ 12 h 126"/>
                  <a:gd name="T12" fmla="*/ 48 w 96"/>
                  <a:gd name="T13" fmla="*/ 0 h 126"/>
                  <a:gd name="T14" fmla="*/ 83 w 96"/>
                  <a:gd name="T15" fmla="*/ 17 h 126"/>
                  <a:gd name="T16" fmla="*/ 96 w 96"/>
                  <a:gd name="T17" fmla="*/ 63 h 126"/>
                  <a:gd name="T18" fmla="*/ 60 w 96"/>
                  <a:gd name="T19" fmla="*/ 64 h 126"/>
                  <a:gd name="T20" fmla="*/ 48 w 96"/>
                  <a:gd name="T21" fmla="*/ 30 h 126"/>
                  <a:gd name="T22" fmla="*/ 38 w 96"/>
                  <a:gd name="T23" fmla="*/ 39 h 126"/>
                  <a:gd name="T24" fmla="*/ 35 w 96"/>
                  <a:gd name="T25" fmla="*/ 63 h 126"/>
                  <a:gd name="T26" fmla="*/ 38 w 96"/>
                  <a:gd name="T27" fmla="*/ 87 h 126"/>
                  <a:gd name="T28" fmla="*/ 47 w 96"/>
                  <a:gd name="T29" fmla="*/ 96 h 126"/>
                  <a:gd name="T30" fmla="*/ 57 w 96"/>
                  <a:gd name="T31" fmla="*/ 87 h 126"/>
                  <a:gd name="T32" fmla="*/ 60 w 96"/>
                  <a:gd name="T33" fmla="*/ 6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6" h="126">
                    <a:moveTo>
                      <a:pt x="96" y="63"/>
                    </a:moveTo>
                    <a:cubicBezTo>
                      <a:pt x="96" y="82"/>
                      <a:pt x="91" y="97"/>
                      <a:pt x="83" y="109"/>
                    </a:cubicBezTo>
                    <a:cubicBezTo>
                      <a:pt x="74" y="120"/>
                      <a:pt x="62" y="126"/>
                      <a:pt x="48" y="126"/>
                    </a:cubicBezTo>
                    <a:cubicBezTo>
                      <a:pt x="36" y="126"/>
                      <a:pt x="25" y="122"/>
                      <a:pt x="16" y="113"/>
                    </a:cubicBezTo>
                    <a:cubicBezTo>
                      <a:pt x="5" y="102"/>
                      <a:pt x="0" y="85"/>
                      <a:pt x="0" y="62"/>
                    </a:cubicBezTo>
                    <a:cubicBezTo>
                      <a:pt x="0" y="40"/>
                      <a:pt x="5" y="24"/>
                      <a:pt x="17" y="12"/>
                    </a:cubicBezTo>
                    <a:cubicBezTo>
                      <a:pt x="26" y="4"/>
                      <a:pt x="36" y="0"/>
                      <a:pt x="48" y="0"/>
                    </a:cubicBezTo>
                    <a:cubicBezTo>
                      <a:pt x="63" y="0"/>
                      <a:pt x="74" y="5"/>
                      <a:pt x="83" y="17"/>
                    </a:cubicBezTo>
                    <a:cubicBezTo>
                      <a:pt x="91" y="28"/>
                      <a:pt x="96" y="44"/>
                      <a:pt x="96" y="63"/>
                    </a:cubicBezTo>
                    <a:close/>
                    <a:moveTo>
                      <a:pt x="60" y="64"/>
                    </a:moveTo>
                    <a:cubicBezTo>
                      <a:pt x="60" y="41"/>
                      <a:pt x="56" y="30"/>
                      <a:pt x="48" y="30"/>
                    </a:cubicBezTo>
                    <a:cubicBezTo>
                      <a:pt x="44" y="30"/>
                      <a:pt x="41" y="33"/>
                      <a:pt x="38" y="39"/>
                    </a:cubicBezTo>
                    <a:cubicBezTo>
                      <a:pt x="36" y="44"/>
                      <a:pt x="35" y="52"/>
                      <a:pt x="35" y="63"/>
                    </a:cubicBezTo>
                    <a:cubicBezTo>
                      <a:pt x="35" y="73"/>
                      <a:pt x="36" y="81"/>
                      <a:pt x="38" y="87"/>
                    </a:cubicBezTo>
                    <a:cubicBezTo>
                      <a:pt x="40" y="93"/>
                      <a:pt x="44" y="96"/>
                      <a:pt x="47" y="96"/>
                    </a:cubicBezTo>
                    <a:cubicBezTo>
                      <a:pt x="52" y="96"/>
                      <a:pt x="55" y="93"/>
                      <a:pt x="57" y="87"/>
                    </a:cubicBezTo>
                    <a:cubicBezTo>
                      <a:pt x="59" y="82"/>
                      <a:pt x="60" y="74"/>
                      <a:pt x="60" y="64"/>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0" name="TextBox 59"/>
            <p:cNvSpPr txBox="1"/>
            <p:nvPr/>
          </p:nvSpPr>
          <p:spPr>
            <a:xfrm>
              <a:off x="7624531" y="2385935"/>
              <a:ext cx="1366830" cy="311549"/>
            </a:xfrm>
            <a:prstGeom prst="rect">
              <a:avLst/>
            </a:prstGeom>
            <a:noFill/>
          </p:spPr>
          <p:txBody>
            <a:bodyPr wrap="none" rtlCol="0">
              <a:spAutoFit/>
            </a:bodyPr>
            <a:lstStyle/>
            <a:p>
              <a:pPr algn="ctr">
                <a:lnSpc>
                  <a:spcPct val="120000"/>
                </a:lnSpc>
              </a:pPr>
              <a:r>
                <a:rPr lang="zh-CN" alt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TextBox 60"/>
            <p:cNvSpPr txBox="1"/>
            <p:nvPr/>
          </p:nvSpPr>
          <p:spPr>
            <a:xfrm>
              <a:off x="7624531" y="5254806"/>
              <a:ext cx="1366830" cy="311549"/>
            </a:xfrm>
            <a:prstGeom prst="rect">
              <a:avLst/>
            </a:prstGeom>
            <a:noFill/>
          </p:spPr>
          <p:txBody>
            <a:bodyPr wrap="none" rtlCol="0">
              <a:spAutoFit/>
            </a:bodyPr>
            <a:lstStyle/>
            <a:p>
              <a:pPr algn="ctr">
                <a:lnSpc>
                  <a:spcPct val="120000"/>
                </a:lnSpc>
              </a:pPr>
              <a:r>
                <a:rPr lang="zh-CN" alt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TextBox 61"/>
            <p:cNvSpPr txBox="1"/>
            <p:nvPr/>
          </p:nvSpPr>
          <p:spPr>
            <a:xfrm>
              <a:off x="3253499" y="2385935"/>
              <a:ext cx="1366830" cy="311549"/>
            </a:xfrm>
            <a:prstGeom prst="rect">
              <a:avLst/>
            </a:prstGeom>
            <a:noFill/>
          </p:spPr>
          <p:txBody>
            <a:bodyPr wrap="none" rtlCol="0">
              <a:spAutoFit/>
            </a:bodyPr>
            <a:lstStyle/>
            <a:p>
              <a:pPr algn="ctr">
                <a:lnSpc>
                  <a:spcPct val="120000"/>
                </a:lnSpc>
              </a:pPr>
              <a:r>
                <a:rPr lang="zh-CN" alt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TextBox 62"/>
            <p:cNvSpPr txBox="1"/>
            <p:nvPr/>
          </p:nvSpPr>
          <p:spPr>
            <a:xfrm>
              <a:off x="3253499" y="5254806"/>
              <a:ext cx="1366830" cy="311549"/>
            </a:xfrm>
            <a:prstGeom prst="rect">
              <a:avLst/>
            </a:prstGeom>
            <a:noFill/>
          </p:spPr>
          <p:txBody>
            <a:bodyPr wrap="none" rtlCol="0">
              <a:spAutoFit/>
            </a:bodyPr>
            <a:lstStyle/>
            <a:p>
              <a:pPr algn="ctr">
                <a:lnSpc>
                  <a:spcPct val="120000"/>
                </a:lnSpc>
              </a:pPr>
              <a:r>
                <a:rPr lang="zh-CN" alt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TextBox 63"/>
            <p:cNvSpPr txBox="1"/>
            <p:nvPr/>
          </p:nvSpPr>
          <p:spPr>
            <a:xfrm>
              <a:off x="3014926" y="3821526"/>
              <a:ext cx="1366830" cy="311549"/>
            </a:xfrm>
            <a:prstGeom prst="rect">
              <a:avLst/>
            </a:prstGeom>
            <a:noFill/>
          </p:spPr>
          <p:txBody>
            <a:bodyPr wrap="none" rtlCol="0">
              <a:spAutoFit/>
            </a:bodyPr>
            <a:lstStyle/>
            <a:p>
              <a:pPr algn="ctr">
                <a:lnSpc>
                  <a:spcPct val="120000"/>
                </a:lnSpc>
              </a:pPr>
              <a:r>
                <a:rPr lang="zh-CN" alt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TextBox 64"/>
            <p:cNvSpPr txBox="1"/>
            <p:nvPr/>
          </p:nvSpPr>
          <p:spPr>
            <a:xfrm>
              <a:off x="7834692" y="3821526"/>
              <a:ext cx="1366830" cy="311549"/>
            </a:xfrm>
            <a:prstGeom prst="rect">
              <a:avLst/>
            </a:prstGeom>
            <a:noFill/>
          </p:spPr>
          <p:txBody>
            <a:bodyPr wrap="none" rtlCol="0">
              <a:spAutoFit/>
            </a:bodyPr>
            <a:lstStyle/>
            <a:p>
              <a:pPr algn="ctr">
                <a:lnSpc>
                  <a:spcPct val="120000"/>
                </a:lnSpc>
              </a:pPr>
              <a:r>
                <a:rPr lang="zh-CN" alt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6" name="Rectangle 65"/>
          <p:cNvSpPr/>
          <p:nvPr/>
        </p:nvSpPr>
        <p:spPr>
          <a:xfrm>
            <a:off x="9759162" y="2338043"/>
            <a:ext cx="1654662" cy="669671"/>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Rectangle 66"/>
          <p:cNvSpPr/>
          <p:nvPr/>
        </p:nvSpPr>
        <p:spPr>
          <a:xfrm>
            <a:off x="9759162" y="5363473"/>
            <a:ext cx="1654662" cy="669671"/>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Rectangle 67"/>
          <p:cNvSpPr/>
          <p:nvPr/>
        </p:nvSpPr>
        <p:spPr>
          <a:xfrm>
            <a:off x="1467134" y="2338043"/>
            <a:ext cx="1676212" cy="669671"/>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Rectangle 68"/>
          <p:cNvSpPr/>
          <p:nvPr/>
        </p:nvSpPr>
        <p:spPr>
          <a:xfrm>
            <a:off x="1467134" y="5363473"/>
            <a:ext cx="1676212" cy="669671"/>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Rectangle 69"/>
          <p:cNvSpPr/>
          <p:nvPr/>
        </p:nvSpPr>
        <p:spPr>
          <a:xfrm>
            <a:off x="1245728" y="3850757"/>
            <a:ext cx="1676212" cy="669671"/>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Rectangle 70"/>
          <p:cNvSpPr/>
          <p:nvPr/>
        </p:nvSpPr>
        <p:spPr>
          <a:xfrm>
            <a:off x="9913099" y="3850757"/>
            <a:ext cx="1654662" cy="669671"/>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文本框 36"/>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8" name="文本框 37"/>
          <p:cNvSpPr txBox="1"/>
          <p:nvPr/>
        </p:nvSpPr>
        <p:spPr>
          <a:xfrm>
            <a:off x="372973" y="654957"/>
            <a:ext cx="2352650" cy="282042"/>
          </a:xfrm>
          <a:prstGeom prst="rect">
            <a:avLst/>
          </a:prstGeom>
          <a:noFill/>
        </p:spPr>
        <p:txBody>
          <a:bodyPr wrap="none" lIns="96434" tIns="48217" rIns="96434" bIns="48217" rtlCol="0">
            <a:spAutoFit/>
          </a:bodyPr>
          <a:lstStyle/>
          <a:p>
            <a:pPr defTabSz="964278"/>
            <a:r>
              <a:rPr lang="en-US" altLang="zh-CN" sz="1200" dirty="0">
                <a:solidFill>
                  <a:srgbClr val="E7E6E6">
                    <a:lumMod val="25000"/>
                  </a:srgbClr>
                </a:solidFill>
                <a:latin typeface="Arial" panose="020B0604020202020204" pitchFamily="34" charset="0"/>
                <a:cs typeface="Arial" panose="020B0604020202020204" pitchFamily="34" charset="0"/>
                <a:sym typeface="+mn-lt"/>
              </a:rPr>
              <a:t>ADD RELATED TITLE WORDS</a:t>
            </a:r>
            <a:endParaRPr lang="zh-CN" altLang="en-US" sz="1200" dirty="0">
              <a:solidFill>
                <a:srgbClr val="E7E6E6">
                  <a:lumMod val="25000"/>
                </a:srgbClr>
              </a:solidFill>
              <a:latin typeface="Arial" panose="020B0604020202020204" pitchFamily="34" charset="0"/>
              <a:cs typeface="Arial" panose="020B0604020202020204" pitchFamily="34" charset="0"/>
              <a:sym typeface="+mn-lt"/>
            </a:endParaRPr>
          </a:p>
        </p:txBody>
      </p:sp>
    </p:spTree>
    <p:extLst>
      <p:ext uri="{BB962C8B-B14F-4D97-AF65-F5344CB8AC3E}">
        <p14:creationId xmlns:p14="http://schemas.microsoft.com/office/powerpoint/2010/main" val="1445114040"/>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Rectangle 7"/>
          <p:cNvSpPr/>
          <p:nvPr/>
        </p:nvSpPr>
        <p:spPr>
          <a:xfrm>
            <a:off x="3269845" y="200"/>
            <a:ext cx="9588200" cy="7232253"/>
          </a:xfrm>
          <a:custGeom>
            <a:avLst/>
            <a:gdLst>
              <a:gd name="connsiteX0" fmla="*/ 0 w 7664245"/>
              <a:gd name="connsiteY0" fmla="*/ 0 h 6858000"/>
              <a:gd name="connsiteX1" fmla="*/ 7664245 w 7664245"/>
              <a:gd name="connsiteY1" fmla="*/ 0 h 6858000"/>
              <a:gd name="connsiteX2" fmla="*/ 7664245 w 7664245"/>
              <a:gd name="connsiteY2" fmla="*/ 6858000 h 6858000"/>
              <a:gd name="connsiteX3" fmla="*/ 0 w 7664245"/>
              <a:gd name="connsiteY3" fmla="*/ 6858000 h 6858000"/>
              <a:gd name="connsiteX4" fmla="*/ 0 w 7664245"/>
              <a:gd name="connsiteY4" fmla="*/ 0 h 6858000"/>
              <a:gd name="connsiteX0-1" fmla="*/ 3657600 w 7664245"/>
              <a:gd name="connsiteY0-2" fmla="*/ 0 h 6858000"/>
              <a:gd name="connsiteX1-3" fmla="*/ 7664245 w 7664245"/>
              <a:gd name="connsiteY1-4" fmla="*/ 0 h 6858000"/>
              <a:gd name="connsiteX2-5" fmla="*/ 7664245 w 7664245"/>
              <a:gd name="connsiteY2-6" fmla="*/ 6858000 h 6858000"/>
              <a:gd name="connsiteX3-7" fmla="*/ 0 w 7664245"/>
              <a:gd name="connsiteY3-8" fmla="*/ 6858000 h 6858000"/>
              <a:gd name="connsiteX4-9" fmla="*/ 3657600 w 7664245"/>
              <a:gd name="connsiteY4-10" fmla="*/ 0 h 6858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664245" h="6858000">
                <a:moveTo>
                  <a:pt x="3657600" y="0"/>
                </a:moveTo>
                <a:lnTo>
                  <a:pt x="7664245" y="0"/>
                </a:lnTo>
                <a:lnTo>
                  <a:pt x="7664245" y="6858000"/>
                </a:lnTo>
                <a:lnTo>
                  <a:pt x="0" y="6858000"/>
                </a:lnTo>
                <a:lnTo>
                  <a:pt x="3657600" y="0"/>
                </a:lnTo>
                <a:close/>
              </a:path>
            </a:pathLst>
          </a:custGeom>
          <a:blipFill dpi="0" rotWithShape="1">
            <a:blip r:embed="rId3">
              <a:grayscl/>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6" rIns="96430" bIns="48216" rtlCol="0" anchor="ctr"/>
          <a:lstStyle/>
          <a:p>
            <a:pPr algn="ctr">
              <a:lnSpc>
                <a:spcPct val="120000"/>
              </a:lnSpc>
            </a:pPr>
            <a:endParaRPr lang="en-GB">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8" name="Pentagon 25"/>
          <p:cNvSpPr/>
          <p:nvPr/>
        </p:nvSpPr>
        <p:spPr>
          <a:xfrm>
            <a:off x="486354" y="2485219"/>
            <a:ext cx="640667" cy="383982"/>
          </a:xfrm>
          <a:prstGeom prst="homePlate">
            <a:avLst/>
          </a:prstGeom>
          <a:solidFill>
            <a:schemeClr val="accent1"/>
          </a:solidFill>
          <a:ln w="28575">
            <a:no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96430" tIns="48216" rIns="96430" bIns="48216" rtlCol="0" anchor="ctr"/>
          <a:lstStyle/>
          <a:p>
            <a:pPr algn="ctr">
              <a:lnSpc>
                <a:spcPct val="120000"/>
              </a:lnSpc>
            </a:pPr>
            <a:r>
              <a:rPr lang="en-US"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endParaRPr lang="en-GB"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Rectangle 26"/>
          <p:cNvSpPr/>
          <p:nvPr/>
        </p:nvSpPr>
        <p:spPr>
          <a:xfrm>
            <a:off x="1182899" y="2488083"/>
            <a:ext cx="3710890" cy="379246"/>
          </a:xfrm>
          <a:prstGeom prst="rect">
            <a:avLst/>
          </a:prstGeom>
        </p:spPr>
        <p:txBody>
          <a:bodyPr wrap="square" lIns="96430" tIns="48216" rIns="96430" bIns="48216">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140" name="Pentagon 33"/>
          <p:cNvSpPr/>
          <p:nvPr/>
        </p:nvSpPr>
        <p:spPr>
          <a:xfrm>
            <a:off x="486354" y="3424335"/>
            <a:ext cx="640667" cy="383982"/>
          </a:xfrm>
          <a:prstGeom prst="homePlate">
            <a:avLst/>
          </a:prstGeom>
          <a:solidFill>
            <a:schemeClr val="accent2"/>
          </a:solidFill>
          <a:ln w="28575">
            <a:no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96430" tIns="48216" rIns="96430" bIns="48216" rtlCol="0" anchor="ctr"/>
          <a:lstStyle/>
          <a:p>
            <a:pPr algn="ctr">
              <a:lnSpc>
                <a:spcPct val="120000"/>
              </a:lnSpc>
            </a:pPr>
            <a:r>
              <a:rPr lang="en-US"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02</a:t>
            </a:r>
            <a:endParaRPr lang="en-GB"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1" name="Rectangle 34"/>
          <p:cNvSpPr/>
          <p:nvPr/>
        </p:nvSpPr>
        <p:spPr>
          <a:xfrm>
            <a:off x="1182899" y="3427199"/>
            <a:ext cx="3280085" cy="379246"/>
          </a:xfrm>
          <a:prstGeom prst="rect">
            <a:avLst/>
          </a:prstGeom>
        </p:spPr>
        <p:txBody>
          <a:bodyPr wrap="square" lIns="96430" tIns="48216" rIns="96430" bIns="48216">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142" name="Pentagon 36"/>
          <p:cNvSpPr/>
          <p:nvPr/>
        </p:nvSpPr>
        <p:spPr>
          <a:xfrm>
            <a:off x="486354" y="4350133"/>
            <a:ext cx="640667" cy="383982"/>
          </a:xfrm>
          <a:prstGeom prst="homePlate">
            <a:avLst/>
          </a:prstGeom>
          <a:solidFill>
            <a:schemeClr val="accent3"/>
          </a:solidFill>
          <a:ln w="28575">
            <a:no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96430" tIns="48216" rIns="96430" bIns="48216" rtlCol="0" anchor="ctr"/>
          <a:lstStyle/>
          <a:p>
            <a:pPr algn="ctr">
              <a:lnSpc>
                <a:spcPct val="120000"/>
              </a:lnSpc>
            </a:pPr>
            <a:r>
              <a:rPr lang="en-US"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03</a:t>
            </a:r>
            <a:endParaRPr lang="en-GB"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3" name="Rectangle 37"/>
          <p:cNvSpPr/>
          <p:nvPr/>
        </p:nvSpPr>
        <p:spPr>
          <a:xfrm>
            <a:off x="1182901" y="4352995"/>
            <a:ext cx="3124389" cy="379246"/>
          </a:xfrm>
          <a:prstGeom prst="rect">
            <a:avLst/>
          </a:prstGeom>
        </p:spPr>
        <p:txBody>
          <a:bodyPr wrap="square" lIns="96430" tIns="48216" rIns="96430" bIns="48216">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144" name="Pentagon 39"/>
          <p:cNvSpPr/>
          <p:nvPr/>
        </p:nvSpPr>
        <p:spPr>
          <a:xfrm>
            <a:off x="486354" y="5318792"/>
            <a:ext cx="640667" cy="383982"/>
          </a:xfrm>
          <a:prstGeom prst="homePlate">
            <a:avLst/>
          </a:prstGeom>
          <a:solidFill>
            <a:schemeClr val="accent4"/>
          </a:solidFill>
          <a:ln w="28575">
            <a:no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96430" tIns="48216" rIns="96430" bIns="48216" rtlCol="0" anchor="ctr"/>
          <a:lstStyle/>
          <a:p>
            <a:pPr algn="ctr">
              <a:lnSpc>
                <a:spcPct val="120000"/>
              </a:lnSpc>
            </a:pPr>
            <a:r>
              <a:rPr lang="en-US"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04</a:t>
            </a:r>
            <a:endParaRPr lang="en-GB"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5" name="Rectangle 40"/>
          <p:cNvSpPr/>
          <p:nvPr/>
        </p:nvSpPr>
        <p:spPr>
          <a:xfrm>
            <a:off x="1182902" y="5321655"/>
            <a:ext cx="2582178" cy="526979"/>
          </a:xfrm>
          <a:prstGeom prst="rect">
            <a:avLst/>
          </a:prstGeom>
        </p:spPr>
        <p:txBody>
          <a:bodyPr wrap="square" lIns="96430" tIns="48216" rIns="96430" bIns="48216">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grpSp>
        <p:nvGrpSpPr>
          <p:cNvPr id="146" name="Group 3"/>
          <p:cNvGrpSpPr/>
          <p:nvPr/>
        </p:nvGrpSpPr>
        <p:grpSpPr>
          <a:xfrm>
            <a:off x="4845286" y="2914267"/>
            <a:ext cx="2222506" cy="964301"/>
            <a:chOff x="5621315" y="2514600"/>
            <a:chExt cx="2107496" cy="914400"/>
          </a:xfrm>
          <a:solidFill>
            <a:schemeClr val="bg1"/>
          </a:solidFill>
        </p:grpSpPr>
        <p:sp>
          <p:nvSpPr>
            <p:cNvPr id="147" name="Parallelogram 14"/>
            <p:cNvSpPr/>
            <p:nvPr/>
          </p:nvSpPr>
          <p:spPr>
            <a:xfrm>
              <a:off x="5621315" y="2514600"/>
              <a:ext cx="2107496" cy="914400"/>
            </a:xfrm>
            <a:prstGeom prst="parallelogram">
              <a:avLst>
                <a:gd name="adj" fmla="val 524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8" name="AutoShape 59"/>
            <p:cNvSpPr/>
            <p:nvPr/>
          </p:nvSpPr>
          <p:spPr bwMode="auto">
            <a:xfrm>
              <a:off x="6442494" y="2777487"/>
              <a:ext cx="465138" cy="464344"/>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1060" hangingPunct="0">
                <a:lnSpc>
                  <a:spcPct val="120000"/>
                </a:lnSpc>
              </a:pPr>
              <a:endParaRPr lang="en-US">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9" name="Group 1"/>
          <p:cNvGrpSpPr/>
          <p:nvPr/>
        </p:nvGrpSpPr>
        <p:grpSpPr>
          <a:xfrm>
            <a:off x="5415574" y="1644262"/>
            <a:ext cx="2222506" cy="964301"/>
            <a:chOff x="6162090" y="1310315"/>
            <a:chExt cx="2107496" cy="914400"/>
          </a:xfrm>
          <a:solidFill>
            <a:schemeClr val="bg1"/>
          </a:solidFill>
        </p:grpSpPr>
        <p:sp>
          <p:nvSpPr>
            <p:cNvPr id="150" name="Parallelogram 13"/>
            <p:cNvSpPr/>
            <p:nvPr/>
          </p:nvSpPr>
          <p:spPr>
            <a:xfrm>
              <a:off x="6162090" y="1310315"/>
              <a:ext cx="2107496" cy="914400"/>
            </a:xfrm>
            <a:prstGeom prst="parallelogram">
              <a:avLst>
                <a:gd name="adj" fmla="val 5241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51" name="Group 42"/>
            <p:cNvGrpSpPr/>
            <p:nvPr/>
          </p:nvGrpSpPr>
          <p:grpSpPr>
            <a:xfrm>
              <a:off x="6983269" y="1549630"/>
              <a:ext cx="465138" cy="435769"/>
              <a:chOff x="5368132" y="3540125"/>
              <a:chExt cx="465138" cy="435769"/>
            </a:xfrm>
            <a:grpFill/>
          </p:grpSpPr>
          <p:sp>
            <p:nvSpPr>
              <p:cNvPr id="152"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1060" hangingPunct="0">
                  <a:lnSpc>
                    <a:spcPct val="120000"/>
                  </a:lnSpc>
                </a:pPr>
                <a:endParaRPr lang="en-US" sz="1547">
                  <a:solidFill>
                    <a:schemeClr val="tx1">
                      <a:lumMod val="65000"/>
                      <a:lumOff val="3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3"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1060" hangingPunct="0">
                  <a:lnSpc>
                    <a:spcPct val="120000"/>
                  </a:lnSpc>
                </a:pPr>
                <a:endParaRPr lang="en-US" sz="1547">
                  <a:solidFill>
                    <a:schemeClr val="tx1">
                      <a:lumMod val="65000"/>
                      <a:lumOff val="3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54" name="Group 5"/>
          <p:cNvGrpSpPr/>
          <p:nvPr/>
        </p:nvGrpSpPr>
        <p:grpSpPr>
          <a:xfrm>
            <a:off x="3614285" y="5454278"/>
            <a:ext cx="2222506" cy="964301"/>
            <a:chOff x="4454013" y="4923170"/>
            <a:chExt cx="2107496" cy="914400"/>
          </a:xfrm>
          <a:solidFill>
            <a:schemeClr val="bg1"/>
          </a:solidFill>
        </p:grpSpPr>
        <p:sp>
          <p:nvSpPr>
            <p:cNvPr id="155" name="Parallelogram 16"/>
            <p:cNvSpPr/>
            <p:nvPr/>
          </p:nvSpPr>
          <p:spPr>
            <a:xfrm>
              <a:off x="4454013" y="4923170"/>
              <a:ext cx="2107496" cy="914400"/>
            </a:xfrm>
            <a:prstGeom prst="parallelogram">
              <a:avLst>
                <a:gd name="adj" fmla="val 52419"/>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56" name="Group 45"/>
            <p:cNvGrpSpPr/>
            <p:nvPr/>
          </p:nvGrpSpPr>
          <p:grpSpPr>
            <a:xfrm>
              <a:off x="5348217" y="5147801"/>
              <a:ext cx="319088" cy="465138"/>
              <a:chOff x="3582988" y="3510757"/>
              <a:chExt cx="319088" cy="465138"/>
            </a:xfrm>
            <a:grpFill/>
          </p:grpSpPr>
          <p:sp>
            <p:nvSpPr>
              <p:cNvPr id="157"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1060" hangingPunct="0">
                  <a:lnSpc>
                    <a:spcPct val="120000"/>
                  </a:lnSpc>
                </a:pPr>
                <a:endParaRPr lang="en-US">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8"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1060" hangingPunct="0">
                  <a:lnSpc>
                    <a:spcPct val="120000"/>
                  </a:lnSpc>
                </a:pPr>
                <a:endParaRPr lang="en-US">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59" name="Group 4"/>
          <p:cNvGrpSpPr/>
          <p:nvPr/>
        </p:nvGrpSpPr>
        <p:grpSpPr>
          <a:xfrm>
            <a:off x="4234624" y="4184272"/>
            <a:ext cx="2222506" cy="964301"/>
            <a:chOff x="5042252" y="3718885"/>
            <a:chExt cx="2107496" cy="914400"/>
          </a:xfrm>
          <a:solidFill>
            <a:schemeClr val="bg1"/>
          </a:solidFill>
        </p:grpSpPr>
        <p:sp>
          <p:nvSpPr>
            <p:cNvPr id="160" name="Parallelogram 15"/>
            <p:cNvSpPr/>
            <p:nvPr/>
          </p:nvSpPr>
          <p:spPr>
            <a:xfrm>
              <a:off x="5042252" y="3718885"/>
              <a:ext cx="2107496" cy="914400"/>
            </a:xfrm>
            <a:prstGeom prst="parallelogram">
              <a:avLst>
                <a:gd name="adj" fmla="val 52419"/>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61" name="Group 48"/>
            <p:cNvGrpSpPr/>
            <p:nvPr/>
          </p:nvGrpSpPr>
          <p:grpSpPr>
            <a:xfrm>
              <a:off x="5863431" y="3980425"/>
              <a:ext cx="465138" cy="391319"/>
              <a:chOff x="5368132" y="2625725"/>
              <a:chExt cx="465138" cy="391319"/>
            </a:xfrm>
            <a:grpFill/>
          </p:grpSpPr>
          <p:sp>
            <p:nvSpPr>
              <p:cNvPr id="162"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1060" hangingPunct="0">
                  <a:lnSpc>
                    <a:spcPct val="120000"/>
                  </a:lnSpc>
                </a:pPr>
                <a:endParaRPr lang="en-US" sz="1547">
                  <a:solidFill>
                    <a:schemeClr val="tx1">
                      <a:lumMod val="65000"/>
                      <a:lumOff val="3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3"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1060" hangingPunct="0">
                  <a:lnSpc>
                    <a:spcPct val="120000"/>
                  </a:lnSpc>
                </a:pPr>
                <a:endParaRPr lang="en-US" sz="1547">
                  <a:solidFill>
                    <a:schemeClr val="tx1">
                      <a:lumMod val="65000"/>
                      <a:lumOff val="3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4"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1060" hangingPunct="0">
                  <a:lnSpc>
                    <a:spcPct val="120000"/>
                  </a:lnSpc>
                </a:pPr>
                <a:endParaRPr lang="en-US" sz="1547">
                  <a:solidFill>
                    <a:schemeClr val="tx1">
                      <a:lumMod val="65000"/>
                      <a:lumOff val="3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30" name="文本框 29"/>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1" name="文本框 30"/>
          <p:cNvSpPr txBox="1"/>
          <p:nvPr/>
        </p:nvSpPr>
        <p:spPr>
          <a:xfrm>
            <a:off x="372973" y="654957"/>
            <a:ext cx="2352650" cy="282042"/>
          </a:xfrm>
          <a:prstGeom prst="rect">
            <a:avLst/>
          </a:prstGeom>
          <a:noFill/>
        </p:spPr>
        <p:txBody>
          <a:bodyPr wrap="none" lIns="96434" tIns="48217" rIns="96434" bIns="48217" rtlCol="0">
            <a:spAutoFit/>
          </a:bodyPr>
          <a:lstStyle/>
          <a:p>
            <a:pPr defTabSz="964278"/>
            <a:r>
              <a:rPr lang="en-US" altLang="zh-CN" sz="1200" dirty="0">
                <a:solidFill>
                  <a:srgbClr val="E7E6E6">
                    <a:lumMod val="25000"/>
                  </a:srgbClr>
                </a:solidFill>
                <a:latin typeface="Arial" panose="020B0604020202020204" pitchFamily="34" charset="0"/>
                <a:cs typeface="Arial" panose="020B0604020202020204" pitchFamily="34" charset="0"/>
                <a:sym typeface="+mn-lt"/>
              </a:rPr>
              <a:t>ADD RELATED TITLE WORDS</a:t>
            </a:r>
            <a:endParaRPr lang="zh-CN" altLang="en-US" sz="1200" dirty="0">
              <a:solidFill>
                <a:srgbClr val="E7E6E6">
                  <a:lumMod val="25000"/>
                </a:srgbClr>
              </a:solidFill>
              <a:latin typeface="Arial" panose="020B0604020202020204" pitchFamily="34" charset="0"/>
              <a:cs typeface="Arial" panose="020B0604020202020204" pitchFamily="34" charset="0"/>
              <a:sym typeface="+mn-lt"/>
            </a:endParaRPr>
          </a:p>
        </p:txBody>
      </p:sp>
    </p:spTree>
    <p:extLst>
      <p:ext uri="{BB962C8B-B14F-4D97-AF65-F5344CB8AC3E}">
        <p14:creationId xmlns:p14="http://schemas.microsoft.com/office/powerpoint/2010/main" val="813233459"/>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 Same Side Corner Rectangle 4"/>
          <p:cNvSpPr/>
          <p:nvPr/>
        </p:nvSpPr>
        <p:spPr>
          <a:xfrm>
            <a:off x="5408617" y="1765611"/>
            <a:ext cx="489569" cy="5466842"/>
          </a:xfrm>
          <a:prstGeom prst="round2SameRect">
            <a:avLst>
              <a:gd name="adj1" fmla="val 50000"/>
              <a:gd name="adj2" fmla="val 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4" name="Group 33"/>
          <p:cNvGrpSpPr/>
          <p:nvPr/>
        </p:nvGrpSpPr>
        <p:grpSpPr>
          <a:xfrm>
            <a:off x="5408619" y="2379507"/>
            <a:ext cx="3451700" cy="543268"/>
            <a:chOff x="5128064" y="2256183"/>
            <a:chExt cx="3273083" cy="515155"/>
          </a:xfrm>
        </p:grpSpPr>
        <p:sp>
          <p:nvSpPr>
            <p:cNvPr id="4" name="Pentagon 3"/>
            <p:cNvSpPr/>
            <p:nvPr/>
          </p:nvSpPr>
          <p:spPr>
            <a:xfrm>
              <a:off x="5128064" y="2256184"/>
              <a:ext cx="3273083" cy="515154"/>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Rectangle 8"/>
            <p:cNvSpPr/>
            <p:nvPr/>
          </p:nvSpPr>
          <p:spPr>
            <a:xfrm>
              <a:off x="5128064" y="2256183"/>
              <a:ext cx="464234" cy="51515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34"/>
          <p:cNvGrpSpPr/>
          <p:nvPr/>
        </p:nvGrpSpPr>
        <p:grpSpPr>
          <a:xfrm>
            <a:off x="5408619" y="3264225"/>
            <a:ext cx="3451700" cy="543268"/>
            <a:chOff x="5128064" y="3095119"/>
            <a:chExt cx="3273083" cy="515155"/>
          </a:xfrm>
        </p:grpSpPr>
        <p:sp>
          <p:nvSpPr>
            <p:cNvPr id="6" name="Pentagon 5"/>
            <p:cNvSpPr/>
            <p:nvPr/>
          </p:nvSpPr>
          <p:spPr>
            <a:xfrm>
              <a:off x="5128064" y="3095119"/>
              <a:ext cx="3273083" cy="51515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Rectangle 9"/>
            <p:cNvSpPr/>
            <p:nvPr/>
          </p:nvSpPr>
          <p:spPr>
            <a:xfrm>
              <a:off x="5128064" y="3095119"/>
              <a:ext cx="464234" cy="51515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5408619" y="4148941"/>
            <a:ext cx="3451700" cy="543268"/>
            <a:chOff x="5128064" y="3934054"/>
            <a:chExt cx="3273083" cy="515155"/>
          </a:xfrm>
        </p:grpSpPr>
        <p:sp>
          <p:nvSpPr>
            <p:cNvPr id="7" name="Pentagon 6"/>
            <p:cNvSpPr/>
            <p:nvPr/>
          </p:nvSpPr>
          <p:spPr>
            <a:xfrm>
              <a:off x="5128064" y="3934054"/>
              <a:ext cx="3273083" cy="51515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p:nvPr/>
          </p:nvSpPr>
          <p:spPr>
            <a:xfrm>
              <a:off x="5128064" y="3934054"/>
              <a:ext cx="464234" cy="515155"/>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5408618" y="5033658"/>
            <a:ext cx="3451701" cy="543269"/>
            <a:chOff x="5128064" y="4772988"/>
            <a:chExt cx="3273084" cy="515156"/>
          </a:xfrm>
        </p:grpSpPr>
        <p:sp>
          <p:nvSpPr>
            <p:cNvPr id="8" name="Pentagon 7"/>
            <p:cNvSpPr/>
            <p:nvPr/>
          </p:nvSpPr>
          <p:spPr>
            <a:xfrm>
              <a:off x="5128065" y="4772990"/>
              <a:ext cx="3273083" cy="515154"/>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p:nvPr/>
          </p:nvSpPr>
          <p:spPr>
            <a:xfrm>
              <a:off x="5128064" y="4772988"/>
              <a:ext cx="464234" cy="515155"/>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9057322" y="2233528"/>
            <a:ext cx="2541032" cy="870320"/>
            <a:chOff x="8451509" y="2034687"/>
            <a:chExt cx="3254568" cy="825279"/>
          </a:xfrm>
        </p:grpSpPr>
        <p:sp>
          <p:nvSpPr>
            <p:cNvPr id="13" name="TextBox 12"/>
            <p:cNvSpPr txBox="1"/>
            <p:nvPr/>
          </p:nvSpPr>
          <p:spPr>
            <a:xfrm>
              <a:off x="8451509" y="2034687"/>
              <a:ext cx="1846179" cy="311548"/>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p:nvPr/>
          </p:nvSpPr>
          <p:spPr>
            <a:xfrm>
              <a:off x="8508022" y="2365039"/>
              <a:ext cx="3198055" cy="494927"/>
            </a:xfrm>
            <a:prstGeom prst="rect">
              <a:avLst/>
            </a:prstGeom>
          </p:spPr>
          <p:txBody>
            <a:bodyPr wrap="square">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9057322" y="3118243"/>
            <a:ext cx="2496908" cy="870320"/>
            <a:chOff x="8508022" y="2034687"/>
            <a:chExt cx="3198055" cy="825279"/>
          </a:xfrm>
        </p:grpSpPr>
        <p:sp>
          <p:nvSpPr>
            <p:cNvPr id="17" name="TextBox 16"/>
            <p:cNvSpPr txBox="1"/>
            <p:nvPr/>
          </p:nvSpPr>
          <p:spPr>
            <a:xfrm>
              <a:off x="8514715" y="2034687"/>
              <a:ext cx="1846180" cy="311548"/>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ectangle 17"/>
            <p:cNvSpPr/>
            <p:nvPr/>
          </p:nvSpPr>
          <p:spPr>
            <a:xfrm>
              <a:off x="8508022" y="2365039"/>
              <a:ext cx="3198055" cy="494927"/>
            </a:xfrm>
            <a:prstGeom prst="rect">
              <a:avLst/>
            </a:prstGeom>
          </p:spPr>
          <p:txBody>
            <a:bodyPr wrap="square">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8"/>
          <p:cNvGrpSpPr/>
          <p:nvPr/>
        </p:nvGrpSpPr>
        <p:grpSpPr>
          <a:xfrm>
            <a:off x="9057322" y="4887675"/>
            <a:ext cx="2496909" cy="870319"/>
            <a:chOff x="8508022" y="2034687"/>
            <a:chExt cx="3198055" cy="825280"/>
          </a:xfrm>
        </p:grpSpPr>
        <p:sp>
          <p:nvSpPr>
            <p:cNvPr id="20" name="TextBox 19"/>
            <p:cNvSpPr txBox="1"/>
            <p:nvPr/>
          </p:nvSpPr>
          <p:spPr>
            <a:xfrm>
              <a:off x="8514343" y="2034687"/>
              <a:ext cx="1846179" cy="311549"/>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p:nvPr/>
          </p:nvSpPr>
          <p:spPr>
            <a:xfrm>
              <a:off x="8508022" y="2365039"/>
              <a:ext cx="3198055" cy="494928"/>
            </a:xfrm>
            <a:prstGeom prst="rect">
              <a:avLst/>
            </a:prstGeom>
          </p:spPr>
          <p:txBody>
            <a:bodyPr wrap="square">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21"/>
          <p:cNvGrpSpPr/>
          <p:nvPr/>
        </p:nvGrpSpPr>
        <p:grpSpPr>
          <a:xfrm>
            <a:off x="9057322" y="4002958"/>
            <a:ext cx="2522171" cy="870320"/>
            <a:chOff x="8475665" y="2034687"/>
            <a:chExt cx="3230412" cy="825279"/>
          </a:xfrm>
        </p:grpSpPr>
        <p:sp>
          <p:nvSpPr>
            <p:cNvPr id="23" name="TextBox 22"/>
            <p:cNvSpPr txBox="1"/>
            <p:nvPr/>
          </p:nvSpPr>
          <p:spPr>
            <a:xfrm>
              <a:off x="8475665" y="2034687"/>
              <a:ext cx="1909828" cy="311548"/>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8508022" y="2365039"/>
              <a:ext cx="3198055" cy="494927"/>
            </a:xfrm>
            <a:prstGeom prst="rect">
              <a:avLst/>
            </a:prstGeom>
          </p:spPr>
          <p:txBody>
            <a:bodyPr wrap="square">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1341397" y="2379505"/>
            <a:ext cx="4064898" cy="3197420"/>
            <a:chOff x="689317" y="2256183"/>
            <a:chExt cx="3854548" cy="3031960"/>
          </a:xfrm>
        </p:grpSpPr>
        <p:sp>
          <p:nvSpPr>
            <p:cNvPr id="28" name="Rectangle 27"/>
            <p:cNvSpPr/>
            <p:nvPr/>
          </p:nvSpPr>
          <p:spPr>
            <a:xfrm>
              <a:off x="689317" y="2256183"/>
              <a:ext cx="3854548" cy="303196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28"/>
            <p:cNvSpPr txBox="1"/>
            <p:nvPr/>
          </p:nvSpPr>
          <p:spPr>
            <a:xfrm>
              <a:off x="1103992" y="2777120"/>
              <a:ext cx="1455026" cy="311549"/>
            </a:xfrm>
            <a:prstGeom prst="rect">
              <a:avLst/>
            </a:prstGeom>
            <a:noFill/>
          </p:spPr>
          <p:txBody>
            <a:bodyPr wrap="squar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1129140" y="3077845"/>
              <a:ext cx="3004396" cy="355692"/>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0"/>
            <p:cNvSpPr/>
            <p:nvPr/>
          </p:nvSpPr>
          <p:spPr>
            <a:xfrm>
              <a:off x="1129140" y="4123237"/>
              <a:ext cx="3004396" cy="355692"/>
            </a:xfrm>
            <a:prstGeom prst="rect">
              <a:avLst/>
            </a:prstGeom>
          </p:spPr>
          <p:txBody>
            <a:bodyPr wrap="square">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文本框 31"/>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3" name="文本框 32"/>
          <p:cNvSpPr txBox="1"/>
          <p:nvPr/>
        </p:nvSpPr>
        <p:spPr>
          <a:xfrm>
            <a:off x="372973" y="654957"/>
            <a:ext cx="2352650" cy="282042"/>
          </a:xfrm>
          <a:prstGeom prst="rect">
            <a:avLst/>
          </a:prstGeom>
          <a:noFill/>
        </p:spPr>
        <p:txBody>
          <a:bodyPr wrap="none" lIns="96434" tIns="48217" rIns="96434" bIns="48217" rtlCol="0">
            <a:spAutoFit/>
          </a:bodyPr>
          <a:lstStyle/>
          <a:p>
            <a:pPr defTabSz="964278"/>
            <a:r>
              <a:rPr lang="en-US" altLang="zh-CN" sz="1200" dirty="0">
                <a:solidFill>
                  <a:srgbClr val="E7E6E6">
                    <a:lumMod val="25000"/>
                  </a:srgbClr>
                </a:solidFill>
                <a:latin typeface="Arial" panose="020B0604020202020204" pitchFamily="34" charset="0"/>
                <a:cs typeface="Arial" panose="020B0604020202020204" pitchFamily="34" charset="0"/>
                <a:sym typeface="+mn-lt"/>
              </a:rPr>
              <a:t>ADD RELATED TITLE WORDS</a:t>
            </a:r>
            <a:endParaRPr lang="zh-CN" altLang="en-US" sz="1200" dirty="0">
              <a:solidFill>
                <a:srgbClr val="E7E6E6">
                  <a:lumMod val="25000"/>
                </a:srgbClr>
              </a:solidFill>
              <a:latin typeface="Arial" panose="020B0604020202020204" pitchFamily="34" charset="0"/>
              <a:cs typeface="Arial" panose="020B0604020202020204" pitchFamily="34" charset="0"/>
              <a:sym typeface="+mn-lt"/>
            </a:endParaRPr>
          </a:p>
        </p:txBody>
      </p:sp>
    </p:spTree>
    <p:extLst>
      <p:ext uri="{BB962C8B-B14F-4D97-AF65-F5344CB8AC3E}">
        <p14:creationId xmlns:p14="http://schemas.microsoft.com/office/powerpoint/2010/main" val="2785630561"/>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719" y="-18253"/>
            <a:ext cx="12871675" cy="7259807"/>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9" tIns="45714" rIns="91429" bIns="45714" numCol="1" spcCol="0" rtlCol="0" fromWordArt="0" anchor="ctr" anchorCtr="0" forceAA="0" compatLnSpc="1">
            <a:prstTxWarp prst="textNoShape">
              <a:avLst/>
            </a:prstTxWarp>
            <a:noAutofit/>
          </a:bodyPr>
          <a:lstStyle/>
          <a:p>
            <a:pPr algn="ctr"/>
            <a:endParaRPr lang="zh-CN" altLang="en-US"/>
          </a:p>
        </p:txBody>
      </p:sp>
      <p:sp>
        <p:nvSpPr>
          <p:cNvPr id="21" name="矩形 20"/>
          <p:cNvSpPr/>
          <p:nvPr/>
        </p:nvSpPr>
        <p:spPr>
          <a:xfrm>
            <a:off x="1149" y="-18253"/>
            <a:ext cx="5852235" cy="7259807"/>
          </a:xfrm>
          <a:custGeom>
            <a:avLst/>
            <a:gdLst/>
            <a:ahLst/>
            <a:cxnLst/>
            <a:rect l="l" t="t" r="r" b="b"/>
            <a:pathLst>
              <a:path w="4958866" h="5163450">
                <a:moveTo>
                  <a:pt x="0" y="0"/>
                </a:moveTo>
                <a:lnTo>
                  <a:pt x="755577" y="0"/>
                </a:lnTo>
                <a:lnTo>
                  <a:pt x="899592" y="0"/>
                </a:lnTo>
                <a:lnTo>
                  <a:pt x="1508303" y="0"/>
                </a:lnTo>
                <a:lnTo>
                  <a:pt x="3955209" y="0"/>
                </a:lnTo>
                <a:lnTo>
                  <a:pt x="4206139" y="0"/>
                </a:lnTo>
                <a:cubicBezTo>
                  <a:pt x="4666577" y="617385"/>
                  <a:pt x="4958866" y="1544845"/>
                  <a:pt x="4958866" y="2581725"/>
                </a:cubicBezTo>
                <a:cubicBezTo>
                  <a:pt x="4958866" y="3614989"/>
                  <a:pt x="4668612" y="4539595"/>
                  <a:pt x="4210704" y="5156800"/>
                </a:cubicBezTo>
                <a:lnTo>
                  <a:pt x="3955209" y="5156800"/>
                </a:lnTo>
                <a:lnTo>
                  <a:pt x="3955209" y="5163450"/>
                </a:lnTo>
                <a:lnTo>
                  <a:pt x="755577" y="5163450"/>
                </a:lnTo>
                <a:lnTo>
                  <a:pt x="755577" y="5156800"/>
                </a:lnTo>
                <a:lnTo>
                  <a:pt x="0" y="5156800"/>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606610" y="3532783"/>
            <a:ext cx="4293787" cy="369286"/>
          </a:xfrm>
          <a:prstGeom prst="rect">
            <a:avLst/>
          </a:prstGeom>
        </p:spPr>
        <p:txBody>
          <a:bodyPr wrap="none" lIns="0" tIns="0" rIns="0" bIns="0">
            <a:spAutoFit/>
          </a:bodyPr>
          <a:lstStyle/>
          <a:p>
            <a:pPr algn="ctr">
              <a:lnSpc>
                <a:spcPct val="120000"/>
              </a:lnSpc>
            </a:pPr>
            <a:r>
              <a:rPr lang="en-US" altLang="zh-CN" sz="2000" cap="all" dirty="0">
                <a:solidFill>
                  <a:schemeClr val="bg1"/>
                </a:solidFill>
                <a:cs typeface="+mn-ea"/>
                <a:sym typeface="+mn-lt"/>
              </a:rPr>
              <a:t>Please replace the written content</a:t>
            </a:r>
            <a:endParaRPr lang="zh-CN" altLang="en-US" sz="2000" b="1" cap="all" dirty="0">
              <a:solidFill>
                <a:schemeClr val="bg1"/>
              </a:solidFill>
              <a:cs typeface="+mn-ea"/>
              <a:sym typeface="+mn-lt"/>
            </a:endParaRPr>
          </a:p>
        </p:txBody>
      </p:sp>
      <p:sp>
        <p:nvSpPr>
          <p:cNvPr id="8" name="TextBox 148"/>
          <p:cNvSpPr txBox="1"/>
          <p:nvPr/>
        </p:nvSpPr>
        <p:spPr>
          <a:xfrm>
            <a:off x="1438242" y="2896335"/>
            <a:ext cx="2630522" cy="535465"/>
          </a:xfrm>
          <a:prstGeom prst="rect">
            <a:avLst/>
          </a:prstGeom>
          <a:noFill/>
        </p:spPr>
        <p:txBody>
          <a:bodyPr wrap="square" rtlCol="0">
            <a:spAutoFit/>
          </a:bodyPr>
          <a:lstStyle/>
          <a:p>
            <a:pPr algn="ctr" latinLnBrk="1">
              <a:lnSpc>
                <a:spcPct val="120000"/>
              </a:lnSpc>
              <a:defRPr/>
            </a:pPr>
            <a:r>
              <a:rPr kumimoji="1" lang="zh-CN" altLang="en-US" sz="2400" dirty="0">
                <a:solidFill>
                  <a:schemeClr val="bg1"/>
                </a:solidFill>
                <a:latin typeface="方正正中黑简体" panose="02000000000000000000" pitchFamily="2" charset="-122"/>
                <a:ea typeface="方正正中黑简体" panose="02000000000000000000" pitchFamily="2" charset="-122"/>
                <a:cs typeface="+mn-ea"/>
                <a:sym typeface="Arial" panose="020B0604020202020204" pitchFamily="34" charset="0"/>
              </a:rPr>
              <a:t>请替换文字内容</a:t>
            </a:r>
            <a:endParaRPr kumimoji="1" lang="en-US" altLang="ko-KR" sz="2400" dirty="0">
              <a:solidFill>
                <a:schemeClr val="bg1"/>
              </a:solidFill>
              <a:latin typeface="方正正中黑简体" panose="02000000000000000000" pitchFamily="2" charset="-122"/>
              <a:ea typeface="方正正中黑简体" panose="02000000000000000000" pitchFamily="2" charset="-122"/>
              <a:cs typeface="+mn-ea"/>
              <a:sym typeface="Arial" panose="020B0604020202020204" pitchFamily="34" charset="0"/>
            </a:endParaRPr>
          </a:p>
        </p:txBody>
      </p:sp>
      <p:cxnSp>
        <p:nvCxnSpPr>
          <p:cNvPr id="5" name="直接连接符 4"/>
          <p:cNvCxnSpPr/>
          <p:nvPr/>
        </p:nvCxnSpPr>
        <p:spPr>
          <a:xfrm>
            <a:off x="1438242" y="3413335"/>
            <a:ext cx="263052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extBox 13"/>
          <p:cNvSpPr txBox="1"/>
          <p:nvPr/>
        </p:nvSpPr>
        <p:spPr>
          <a:xfrm>
            <a:off x="2292566" y="1873856"/>
            <a:ext cx="1269401" cy="1081829"/>
          </a:xfrm>
          <a:prstGeom prst="rect">
            <a:avLst/>
          </a:prstGeom>
          <a:noFill/>
        </p:spPr>
        <p:txBody>
          <a:bodyPr wrap="square" lIns="0" tIns="0" rIns="0" bIns="0" rtlCol="0">
            <a:spAutoFit/>
          </a:bodyPr>
          <a:lstStyle/>
          <a:p>
            <a:r>
              <a:rPr lang="en-US" altLang="zh-CN" sz="7030" b="1" dirty="0">
                <a:solidFill>
                  <a:schemeClr val="bg1"/>
                </a:solidFill>
                <a:latin typeface="Arial" panose="020B0604020202020204" pitchFamily="34" charset="0"/>
                <a:ea typeface="+mj-ea"/>
                <a:cs typeface="Arial" panose="020B0604020202020204" pitchFamily="34" charset="0"/>
              </a:rPr>
              <a:t>04</a:t>
            </a:r>
            <a:endParaRPr lang="zh-CN" altLang="en-US" sz="7030" b="1" dirty="0">
              <a:solidFill>
                <a:schemeClr val="bg1"/>
              </a:solidFill>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420736306"/>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圆角矩形 26"/>
          <p:cNvSpPr/>
          <p:nvPr/>
        </p:nvSpPr>
        <p:spPr>
          <a:xfrm>
            <a:off x="1265012" y="1744219"/>
            <a:ext cx="10328729" cy="1491059"/>
          </a:xfrm>
          <a:prstGeom prst="roundRect">
            <a:avLst>
              <a:gd name="adj" fmla="val 0"/>
            </a:avLst>
          </a:prstGeom>
          <a:no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TextBox 38"/>
          <p:cNvSpPr txBox="1"/>
          <p:nvPr/>
        </p:nvSpPr>
        <p:spPr>
          <a:xfrm>
            <a:off x="1683276" y="2015934"/>
            <a:ext cx="9492200" cy="430502"/>
          </a:xfrm>
          <a:prstGeom prst="rect">
            <a:avLst/>
          </a:prstGeom>
          <a:noFill/>
        </p:spPr>
        <p:txBody>
          <a:bodyPr wrap="square" lIns="0" tIns="0" rIns="0" bIns="0" rtlCol="0">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p>
        </p:txBody>
      </p:sp>
      <p:sp>
        <p:nvSpPr>
          <p:cNvPr id="40" name="矩形 93"/>
          <p:cNvSpPr/>
          <p:nvPr/>
        </p:nvSpPr>
        <p:spPr>
          <a:xfrm>
            <a:off x="1212045" y="1696754"/>
            <a:ext cx="405001" cy="405001"/>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矩形 93"/>
          <p:cNvSpPr/>
          <p:nvPr/>
        </p:nvSpPr>
        <p:spPr>
          <a:xfrm rot="10800000">
            <a:off x="11244509" y="2877744"/>
            <a:ext cx="405001" cy="405001"/>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5"/>
          <p:cNvSpPr>
            <a:spLocks/>
          </p:cNvSpPr>
          <p:nvPr/>
        </p:nvSpPr>
        <p:spPr bwMode="auto">
          <a:xfrm>
            <a:off x="1984600" y="3764650"/>
            <a:ext cx="2064132" cy="186104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128573" tIns="64286" rIns="128573" bIns="64286" numCol="1" anchor="t" anchorCtr="0" compatLnSpc="1">
            <a:prstTxWarp prst="textNoShape">
              <a:avLst/>
            </a:prstTxWarp>
          </a:bodyPr>
          <a:lstStyle/>
          <a:p>
            <a:pPr>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2440653" y="4448951"/>
            <a:ext cx="1152028" cy="565476"/>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lnSpc>
                <a:spcPct val="120000"/>
              </a:lnSpc>
            </a:pPr>
            <a:r>
              <a:rPr lang="zh-CN" altLang="en-US" sz="1600">
                <a:latin typeface="Arial" panose="020B0604020202020204" pitchFamily="34" charset="0"/>
                <a:cs typeface="+mn-ea"/>
                <a:sym typeface="Arial" panose="020B0604020202020204" pitchFamily="34" charset="0"/>
              </a:rPr>
              <a:t>请替换文字内容</a:t>
            </a:r>
            <a:endParaRPr lang="zh-CN" altLang="en-US" sz="1600" dirty="0">
              <a:latin typeface="Arial" panose="020B0604020202020204" pitchFamily="34" charset="0"/>
              <a:cs typeface="+mn-ea"/>
              <a:sym typeface="Arial" panose="020B0604020202020204" pitchFamily="34" charset="0"/>
            </a:endParaRPr>
          </a:p>
        </p:txBody>
      </p:sp>
      <p:sp>
        <p:nvSpPr>
          <p:cNvPr id="18" name="TextBox 23"/>
          <p:cNvSpPr txBox="1"/>
          <p:nvPr/>
        </p:nvSpPr>
        <p:spPr>
          <a:xfrm>
            <a:off x="2019997" y="5774175"/>
            <a:ext cx="1993336" cy="468975"/>
          </a:xfrm>
          <a:prstGeom prst="rect">
            <a:avLst/>
          </a:prstGeom>
          <a:noFill/>
        </p:spPr>
        <p:txBody>
          <a:bodyPr wrap="square" rtlCol="0">
            <a:spAutoFit/>
          </a:bodyPr>
          <a:lstStyle/>
          <a:p>
            <a:pPr>
              <a:lnSpc>
                <a:spcPct val="120000"/>
              </a:lnSpc>
            </a:pPr>
            <a:r>
              <a:rPr lang="en-US" altLang="zh-CN"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5"/>
          <p:cNvSpPr>
            <a:spLocks/>
          </p:cNvSpPr>
          <p:nvPr/>
        </p:nvSpPr>
        <p:spPr bwMode="auto">
          <a:xfrm>
            <a:off x="4359370" y="3764650"/>
            <a:ext cx="2064132" cy="186104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9525" cap="flat">
            <a:noFill/>
            <a:prstDash val="solid"/>
            <a:miter lim="800000"/>
            <a:headEnd/>
            <a:tailEnd/>
          </a:ln>
          <a:extLst/>
        </p:spPr>
        <p:txBody>
          <a:bodyPr vert="horz" wrap="square" lIns="128573" tIns="64286" rIns="128573" bIns="64286" numCol="1" anchor="t" anchorCtr="0" compatLnSpc="1">
            <a:prstTxWarp prst="textNoShape">
              <a:avLst/>
            </a:prstTxWarp>
          </a:bodyPr>
          <a:lstStyle/>
          <a:p>
            <a:pPr>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Box 46"/>
          <p:cNvSpPr txBox="1"/>
          <p:nvPr/>
        </p:nvSpPr>
        <p:spPr>
          <a:xfrm>
            <a:off x="4815422" y="4448951"/>
            <a:ext cx="1152028" cy="565476"/>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lnSpc>
                <a:spcPct val="120000"/>
              </a:lnSpc>
            </a:pPr>
            <a:r>
              <a:rPr lang="zh-CN" altLang="en-US" sz="1600">
                <a:latin typeface="Arial" panose="020B0604020202020204" pitchFamily="34" charset="0"/>
                <a:cs typeface="+mn-ea"/>
                <a:sym typeface="Arial" panose="020B0604020202020204" pitchFamily="34" charset="0"/>
              </a:rPr>
              <a:t>请替换文字内容</a:t>
            </a:r>
            <a:endParaRPr lang="zh-CN" altLang="en-US" sz="1600" dirty="0">
              <a:latin typeface="Arial" panose="020B0604020202020204" pitchFamily="34" charset="0"/>
              <a:cs typeface="+mn-ea"/>
              <a:sym typeface="Arial" panose="020B0604020202020204" pitchFamily="34" charset="0"/>
            </a:endParaRPr>
          </a:p>
        </p:txBody>
      </p:sp>
      <p:sp>
        <p:nvSpPr>
          <p:cNvPr id="23" name="TextBox 23"/>
          <p:cNvSpPr txBox="1"/>
          <p:nvPr/>
        </p:nvSpPr>
        <p:spPr>
          <a:xfrm>
            <a:off x="4394767" y="5774175"/>
            <a:ext cx="1993336" cy="468975"/>
          </a:xfrm>
          <a:prstGeom prst="rect">
            <a:avLst/>
          </a:prstGeom>
          <a:noFill/>
        </p:spPr>
        <p:txBody>
          <a:bodyPr wrap="square" rtlCol="0">
            <a:spAutoFit/>
          </a:bodyPr>
          <a:lstStyle/>
          <a:p>
            <a:pPr>
              <a:lnSpc>
                <a:spcPct val="120000"/>
              </a:lnSpc>
            </a:pPr>
            <a:r>
              <a:rPr lang="en-US" altLang="zh-CN"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5"/>
          <p:cNvSpPr>
            <a:spLocks/>
          </p:cNvSpPr>
          <p:nvPr/>
        </p:nvSpPr>
        <p:spPr bwMode="auto">
          <a:xfrm>
            <a:off x="6746839" y="3764650"/>
            <a:ext cx="2064132" cy="186104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3"/>
          </a:solidFill>
          <a:ln w="9525" cap="flat">
            <a:noFill/>
            <a:prstDash val="solid"/>
            <a:miter lim="800000"/>
            <a:headEnd/>
            <a:tailEnd/>
          </a:ln>
          <a:extLst/>
        </p:spPr>
        <p:txBody>
          <a:bodyPr vert="horz" wrap="square" lIns="128573" tIns="64286" rIns="128573" bIns="64286" numCol="1" anchor="t" anchorCtr="0" compatLnSpc="1">
            <a:prstTxWarp prst="textNoShape">
              <a:avLst/>
            </a:prstTxWarp>
          </a:bodyPr>
          <a:lstStyle/>
          <a:p>
            <a:pPr>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Box 46"/>
          <p:cNvSpPr txBox="1"/>
          <p:nvPr/>
        </p:nvSpPr>
        <p:spPr>
          <a:xfrm>
            <a:off x="7202891" y="4448951"/>
            <a:ext cx="1152028" cy="565476"/>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lnSpc>
                <a:spcPct val="120000"/>
              </a:lnSpc>
            </a:pPr>
            <a:r>
              <a:rPr lang="zh-CN" altLang="en-US" sz="1600">
                <a:latin typeface="Arial" panose="020B0604020202020204" pitchFamily="34" charset="0"/>
                <a:cs typeface="+mn-ea"/>
                <a:sym typeface="Arial" panose="020B0604020202020204" pitchFamily="34" charset="0"/>
              </a:rPr>
              <a:t>请替换文字内容</a:t>
            </a:r>
            <a:endParaRPr lang="zh-CN" altLang="en-US" sz="1600" dirty="0">
              <a:latin typeface="Arial" panose="020B0604020202020204" pitchFamily="34" charset="0"/>
              <a:cs typeface="+mn-ea"/>
              <a:sym typeface="Arial" panose="020B0604020202020204" pitchFamily="34" charset="0"/>
            </a:endParaRPr>
          </a:p>
        </p:txBody>
      </p:sp>
      <p:sp>
        <p:nvSpPr>
          <p:cNvPr id="26" name="TextBox 23"/>
          <p:cNvSpPr txBox="1"/>
          <p:nvPr/>
        </p:nvSpPr>
        <p:spPr>
          <a:xfrm>
            <a:off x="6782236" y="5774175"/>
            <a:ext cx="1993336" cy="468975"/>
          </a:xfrm>
          <a:prstGeom prst="rect">
            <a:avLst/>
          </a:prstGeom>
          <a:noFill/>
        </p:spPr>
        <p:txBody>
          <a:bodyPr wrap="square" rtlCol="0">
            <a:spAutoFit/>
          </a:bodyPr>
          <a:lstStyle/>
          <a:p>
            <a:pPr>
              <a:lnSpc>
                <a:spcPct val="120000"/>
              </a:lnSpc>
            </a:pPr>
            <a:r>
              <a:rPr lang="en-US" altLang="zh-CN"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5"/>
          <p:cNvSpPr>
            <a:spLocks/>
          </p:cNvSpPr>
          <p:nvPr/>
        </p:nvSpPr>
        <p:spPr bwMode="auto">
          <a:xfrm>
            <a:off x="9147008" y="3764650"/>
            <a:ext cx="2064132" cy="186104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4"/>
          </a:solidFill>
          <a:ln w="9525" cap="flat">
            <a:noFill/>
            <a:prstDash val="solid"/>
            <a:miter lim="800000"/>
            <a:headEnd/>
            <a:tailEnd/>
          </a:ln>
          <a:extLst/>
        </p:spPr>
        <p:txBody>
          <a:bodyPr vert="horz" wrap="square" lIns="128573" tIns="64286" rIns="128573" bIns="64286" numCol="1" anchor="t" anchorCtr="0" compatLnSpc="1">
            <a:prstTxWarp prst="textNoShape">
              <a:avLst/>
            </a:prstTxWarp>
          </a:bodyPr>
          <a:lstStyle/>
          <a:p>
            <a:pPr>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46"/>
          <p:cNvSpPr txBox="1"/>
          <p:nvPr/>
        </p:nvSpPr>
        <p:spPr>
          <a:xfrm>
            <a:off x="9603059" y="4448951"/>
            <a:ext cx="1152028" cy="565476"/>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lnSpc>
                <a:spcPct val="120000"/>
              </a:lnSpc>
            </a:pPr>
            <a:r>
              <a:rPr lang="zh-CN" altLang="en-US" sz="1600">
                <a:latin typeface="Arial" panose="020B0604020202020204" pitchFamily="34" charset="0"/>
                <a:cs typeface="+mn-ea"/>
                <a:sym typeface="Arial" panose="020B0604020202020204" pitchFamily="34" charset="0"/>
              </a:rPr>
              <a:t>请替换文字内容</a:t>
            </a:r>
            <a:endParaRPr lang="zh-CN" altLang="en-US" sz="1600" dirty="0">
              <a:latin typeface="Arial" panose="020B0604020202020204" pitchFamily="34" charset="0"/>
              <a:cs typeface="+mn-ea"/>
              <a:sym typeface="Arial" panose="020B0604020202020204" pitchFamily="34" charset="0"/>
            </a:endParaRPr>
          </a:p>
        </p:txBody>
      </p:sp>
      <p:sp>
        <p:nvSpPr>
          <p:cNvPr id="30" name="TextBox 23"/>
          <p:cNvSpPr txBox="1"/>
          <p:nvPr/>
        </p:nvSpPr>
        <p:spPr>
          <a:xfrm>
            <a:off x="9182405" y="5774175"/>
            <a:ext cx="1993336" cy="468975"/>
          </a:xfrm>
          <a:prstGeom prst="rect">
            <a:avLst/>
          </a:prstGeom>
          <a:noFill/>
        </p:spPr>
        <p:txBody>
          <a:bodyPr wrap="square" rtlCol="0">
            <a:spAutoFit/>
          </a:bodyPr>
          <a:lstStyle/>
          <a:p>
            <a:pPr>
              <a:lnSpc>
                <a:spcPct val="120000"/>
              </a:lnSpc>
            </a:pPr>
            <a:r>
              <a:rPr lang="en-US" altLang="zh-CN"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文本框 18"/>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0" name="文本框 19"/>
          <p:cNvSpPr txBox="1"/>
          <p:nvPr/>
        </p:nvSpPr>
        <p:spPr>
          <a:xfrm>
            <a:off x="372973" y="654957"/>
            <a:ext cx="2352650" cy="282042"/>
          </a:xfrm>
          <a:prstGeom prst="rect">
            <a:avLst/>
          </a:prstGeom>
          <a:noFill/>
        </p:spPr>
        <p:txBody>
          <a:bodyPr wrap="none" lIns="96434" tIns="48217" rIns="96434" bIns="48217" rtlCol="0">
            <a:spAutoFit/>
          </a:bodyPr>
          <a:lstStyle/>
          <a:p>
            <a:pPr defTabSz="964278"/>
            <a:r>
              <a:rPr lang="en-US" altLang="zh-CN" sz="1200" dirty="0">
                <a:solidFill>
                  <a:srgbClr val="E7E6E6">
                    <a:lumMod val="25000"/>
                  </a:srgbClr>
                </a:solidFill>
                <a:latin typeface="Arial" panose="020B0604020202020204" pitchFamily="34" charset="0"/>
                <a:cs typeface="Arial" panose="020B0604020202020204" pitchFamily="34" charset="0"/>
                <a:sym typeface="+mn-lt"/>
              </a:rPr>
              <a:t>ADD RELATED TITLE WORDS</a:t>
            </a:r>
            <a:endParaRPr lang="zh-CN" altLang="en-US" sz="1200" dirty="0">
              <a:solidFill>
                <a:srgbClr val="E7E6E6">
                  <a:lumMod val="25000"/>
                </a:srgbClr>
              </a:solidFill>
              <a:latin typeface="Arial" panose="020B0604020202020204" pitchFamily="34" charset="0"/>
              <a:cs typeface="Arial" panose="020B0604020202020204" pitchFamily="34" charset="0"/>
              <a:sym typeface="+mn-lt"/>
            </a:endParaRPr>
          </a:p>
        </p:txBody>
      </p:sp>
    </p:spTree>
    <p:extLst>
      <p:ext uri="{BB962C8B-B14F-4D97-AF65-F5344CB8AC3E}">
        <p14:creationId xmlns:p14="http://schemas.microsoft.com/office/powerpoint/2010/main" val="794091649"/>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1942" y="2047964"/>
            <a:ext cx="12854870" cy="501853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pic>
        <p:nvPicPr>
          <p:cNvPr id="26" name="图片 25"/>
          <p:cNvPicPr>
            <a:picLocks noChangeAspect="1"/>
          </p:cNvPicPr>
          <p:nvPr/>
        </p:nvPicPr>
        <p:blipFill rotWithShape="1">
          <a:blip r:embed="rId2">
            <a:extLst>
              <a:ext uri="{28A0092B-C50C-407E-A947-70E740481C1C}">
                <a14:useLocalDpi xmlns:a14="http://schemas.microsoft.com/office/drawing/2010/main" val="0"/>
              </a:ext>
            </a:extLst>
          </a:blip>
          <a:srcRect b="26326"/>
          <a:stretch/>
        </p:blipFill>
        <p:spPr>
          <a:xfrm>
            <a:off x="1748855" y="1600101"/>
            <a:ext cx="9239313" cy="5328592"/>
          </a:xfrm>
          <a:prstGeom prst="rect">
            <a:avLst/>
          </a:prstGeom>
        </p:spPr>
      </p:pic>
      <p:grpSp>
        <p:nvGrpSpPr>
          <p:cNvPr id="24" name="组合 23"/>
          <p:cNvGrpSpPr/>
          <p:nvPr/>
        </p:nvGrpSpPr>
        <p:grpSpPr>
          <a:xfrm>
            <a:off x="5171508" y="695641"/>
            <a:ext cx="2515737" cy="647764"/>
            <a:chOff x="4071938" y="642938"/>
            <a:chExt cx="2386012" cy="614362"/>
          </a:xfrm>
        </p:grpSpPr>
        <p:cxnSp>
          <p:nvCxnSpPr>
            <p:cNvPr id="9" name="直接连接符 8"/>
            <p:cNvCxnSpPr/>
            <p:nvPr/>
          </p:nvCxnSpPr>
          <p:spPr>
            <a:xfrm>
              <a:off x="4071938" y="642938"/>
              <a:ext cx="2386012" cy="0"/>
            </a:xfrm>
            <a:prstGeom prst="line">
              <a:avLst/>
            </a:prstGeom>
            <a:ln>
              <a:solidFill>
                <a:srgbClr val="484848"/>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4071938" y="1257300"/>
              <a:ext cx="2386012" cy="0"/>
            </a:xfrm>
            <a:prstGeom prst="line">
              <a:avLst/>
            </a:prstGeom>
            <a:ln>
              <a:solidFill>
                <a:srgbClr val="484848"/>
              </a:solidFill>
              <a:prstDash val="dash"/>
            </a:ln>
          </p:spPr>
          <p:style>
            <a:lnRef idx="1">
              <a:schemeClr val="accent1"/>
            </a:lnRef>
            <a:fillRef idx="0">
              <a:schemeClr val="accent1"/>
            </a:fillRef>
            <a:effectRef idx="0">
              <a:schemeClr val="accent1"/>
            </a:effectRef>
            <a:fontRef idx="minor">
              <a:schemeClr val="tx1"/>
            </a:fontRef>
          </p:style>
        </p:cxnSp>
      </p:grpSp>
      <p:sp>
        <p:nvSpPr>
          <p:cNvPr id="25" name="文本框 24"/>
          <p:cNvSpPr txBox="1"/>
          <p:nvPr/>
        </p:nvSpPr>
        <p:spPr>
          <a:xfrm>
            <a:off x="4881562" y="678789"/>
            <a:ext cx="3095272" cy="646171"/>
          </a:xfrm>
          <a:prstGeom prst="rect">
            <a:avLst/>
          </a:prstGeom>
          <a:noFill/>
        </p:spPr>
        <p:txBody>
          <a:bodyPr wrap="square" rtlCol="0">
            <a:spAutoFit/>
          </a:bodyPr>
          <a:lstStyle/>
          <a:p>
            <a:pPr algn="ctr"/>
            <a:r>
              <a:rPr lang="en-US" altLang="zh-HK" sz="3600" b="1" dirty="0">
                <a:solidFill>
                  <a:schemeClr val="tx1">
                    <a:lumMod val="65000"/>
                    <a:lumOff val="35000"/>
                  </a:schemeClr>
                </a:solidFill>
                <a:latin typeface="微软雅黑" panose="020B0503020204020204" pitchFamily="34" charset="-122"/>
                <a:ea typeface="微软雅黑" panose="020B0503020204020204" pitchFamily="34" charset="-122"/>
              </a:rPr>
              <a:t>Dir</a:t>
            </a:r>
            <a:r>
              <a:rPr lang="en-US" altLang="zh-HK" sz="3600" b="1" dirty="0">
                <a:solidFill>
                  <a:srgbClr val="C00000"/>
                </a:solidFill>
                <a:latin typeface="微软雅黑" panose="020B0503020204020204" pitchFamily="34" charset="-122"/>
                <a:ea typeface="微软雅黑" panose="020B0503020204020204" pitchFamily="34" charset="-122"/>
              </a:rPr>
              <a:t>ectory</a:t>
            </a:r>
            <a:endParaRPr lang="zh-HK" altLang="en-US" sz="3600" b="1" dirty="0">
              <a:solidFill>
                <a:srgbClr val="C00000"/>
              </a:solidFill>
              <a:latin typeface="微软雅黑" panose="020B0503020204020204" pitchFamily="34" charset="-122"/>
              <a:ea typeface="微软雅黑" panose="020B0503020204020204" pitchFamily="34" charset="-122"/>
            </a:endParaRPr>
          </a:p>
        </p:txBody>
      </p:sp>
      <p:sp>
        <p:nvSpPr>
          <p:cNvPr id="5" name="矩形 4"/>
          <p:cNvSpPr/>
          <p:nvPr/>
        </p:nvSpPr>
        <p:spPr>
          <a:xfrm>
            <a:off x="1942" y="7066496"/>
            <a:ext cx="12854870" cy="165708"/>
          </a:xfrm>
          <a:prstGeom prst="rect">
            <a:avLst/>
          </a:prstGeom>
          <a:solidFill>
            <a:srgbClr val="D52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2" name="文本框 31"/>
          <p:cNvSpPr txBox="1"/>
          <p:nvPr/>
        </p:nvSpPr>
        <p:spPr>
          <a:xfrm>
            <a:off x="1678023" y="5387545"/>
            <a:ext cx="1880993" cy="338470"/>
          </a:xfrm>
          <a:prstGeom prst="rect">
            <a:avLst/>
          </a:prstGeom>
          <a:noFill/>
        </p:spPr>
        <p:txBody>
          <a:bodyPr wrap="square" rtlCol="0">
            <a:spAutoFit/>
          </a:bodyPr>
          <a:lstStyle/>
          <a:p>
            <a:r>
              <a:rPr lang="zh-CN" altLang="en-US" sz="1600" dirty="0">
                <a:solidFill>
                  <a:schemeClr val="bg1"/>
                </a:solidFill>
                <a:ea typeface="微软雅黑" panose="020B0503020204020204" pitchFamily="34" charset="-122"/>
              </a:rPr>
              <a:t>请替换文字内容</a:t>
            </a:r>
          </a:p>
        </p:txBody>
      </p:sp>
      <p:sp>
        <p:nvSpPr>
          <p:cNvPr id="27" name="椭圆 26"/>
          <p:cNvSpPr/>
          <p:nvPr/>
        </p:nvSpPr>
        <p:spPr>
          <a:xfrm>
            <a:off x="1927558" y="3688324"/>
            <a:ext cx="1209938" cy="1209938"/>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sz="4218" b="1" dirty="0">
                <a:solidFill>
                  <a:schemeClr val="bg1"/>
                </a:solidFill>
                <a:latin typeface="微软雅黑" panose="020B0503020204020204" pitchFamily="34" charset="-122"/>
                <a:ea typeface="微软雅黑" panose="020B0503020204020204" pitchFamily="34" charset="-122"/>
              </a:rPr>
              <a:t>01</a:t>
            </a:r>
            <a:endParaRPr lang="zh-HK" altLang="en-US" sz="4218" b="1" dirty="0">
              <a:solidFill>
                <a:schemeClr val="bg1"/>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4239521" y="5387545"/>
            <a:ext cx="1880993" cy="338470"/>
          </a:xfrm>
          <a:prstGeom prst="rect">
            <a:avLst/>
          </a:prstGeom>
          <a:noFill/>
        </p:spPr>
        <p:txBody>
          <a:bodyPr wrap="square" rtlCol="0">
            <a:spAutoFit/>
          </a:bodyPr>
          <a:lstStyle/>
          <a:p>
            <a:r>
              <a:rPr lang="zh-CN" altLang="en-US" sz="1600" dirty="0">
                <a:solidFill>
                  <a:schemeClr val="bg1"/>
                </a:solidFill>
                <a:ea typeface="微软雅黑" panose="020B0503020204020204" pitchFamily="34" charset="-122"/>
              </a:rPr>
              <a:t>请替换文字内容</a:t>
            </a:r>
          </a:p>
        </p:txBody>
      </p:sp>
      <p:sp>
        <p:nvSpPr>
          <p:cNvPr id="18" name="椭圆 17"/>
          <p:cNvSpPr/>
          <p:nvPr/>
        </p:nvSpPr>
        <p:spPr>
          <a:xfrm>
            <a:off x="4489055" y="3688324"/>
            <a:ext cx="1209938" cy="1209938"/>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sz="4218" b="1" dirty="0">
                <a:solidFill>
                  <a:schemeClr val="bg1"/>
                </a:solidFill>
                <a:latin typeface="微软雅黑" panose="020B0503020204020204" pitchFamily="34" charset="-122"/>
                <a:ea typeface="微软雅黑" panose="020B0503020204020204" pitchFamily="34" charset="-122"/>
              </a:rPr>
              <a:t>02</a:t>
            </a:r>
            <a:endParaRPr lang="zh-HK" altLang="en-US" sz="4218" b="1" dirty="0">
              <a:solidFill>
                <a:schemeClr val="bg1"/>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6755763" y="5387545"/>
            <a:ext cx="1880993" cy="338470"/>
          </a:xfrm>
          <a:prstGeom prst="rect">
            <a:avLst/>
          </a:prstGeom>
          <a:noFill/>
        </p:spPr>
        <p:txBody>
          <a:bodyPr wrap="square" rtlCol="0">
            <a:spAutoFit/>
          </a:bodyPr>
          <a:lstStyle/>
          <a:p>
            <a:r>
              <a:rPr lang="zh-CN" altLang="en-US" sz="1600" dirty="0">
                <a:solidFill>
                  <a:schemeClr val="bg1"/>
                </a:solidFill>
                <a:ea typeface="微软雅黑" panose="020B0503020204020204" pitchFamily="34" charset="-122"/>
              </a:rPr>
              <a:t>请替换文字内容</a:t>
            </a:r>
          </a:p>
        </p:txBody>
      </p:sp>
      <p:sp>
        <p:nvSpPr>
          <p:cNvPr id="20" name="椭圆 19"/>
          <p:cNvSpPr/>
          <p:nvPr/>
        </p:nvSpPr>
        <p:spPr>
          <a:xfrm>
            <a:off x="7005298" y="3688324"/>
            <a:ext cx="1209938" cy="1209938"/>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sz="4218" b="1" dirty="0">
                <a:solidFill>
                  <a:schemeClr val="bg1"/>
                </a:solidFill>
                <a:latin typeface="微软雅黑" panose="020B0503020204020204" pitchFamily="34" charset="-122"/>
                <a:ea typeface="微软雅黑" panose="020B0503020204020204" pitchFamily="34" charset="-122"/>
              </a:rPr>
              <a:t>03</a:t>
            </a:r>
            <a:endParaRPr lang="zh-HK" altLang="en-US" sz="4218" b="1" dirty="0">
              <a:solidFill>
                <a:schemeClr val="bg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9317261" y="5387545"/>
            <a:ext cx="1880993" cy="338470"/>
          </a:xfrm>
          <a:prstGeom prst="rect">
            <a:avLst/>
          </a:prstGeom>
          <a:noFill/>
        </p:spPr>
        <p:txBody>
          <a:bodyPr wrap="square" rtlCol="0">
            <a:spAutoFit/>
          </a:bodyPr>
          <a:lstStyle/>
          <a:p>
            <a:r>
              <a:rPr lang="zh-CN" altLang="en-US" sz="1600" dirty="0">
                <a:solidFill>
                  <a:schemeClr val="bg1"/>
                </a:solidFill>
                <a:ea typeface="微软雅黑" panose="020B0503020204020204" pitchFamily="34" charset="-122"/>
              </a:rPr>
              <a:t>请替换文字内容</a:t>
            </a:r>
          </a:p>
        </p:txBody>
      </p:sp>
      <p:sp>
        <p:nvSpPr>
          <p:cNvPr id="23" name="椭圆 22"/>
          <p:cNvSpPr/>
          <p:nvPr/>
        </p:nvSpPr>
        <p:spPr>
          <a:xfrm>
            <a:off x="9566795" y="3688324"/>
            <a:ext cx="1209938" cy="1209938"/>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sz="4218" b="1" dirty="0">
                <a:solidFill>
                  <a:schemeClr val="bg1"/>
                </a:solidFill>
                <a:latin typeface="微软雅黑" panose="020B0503020204020204" pitchFamily="34" charset="-122"/>
                <a:ea typeface="微软雅黑" panose="020B0503020204020204" pitchFamily="34" charset="-122"/>
              </a:rPr>
              <a:t>04</a:t>
            </a:r>
            <a:endParaRPr lang="zh-HK" altLang="en-US" sz="4218"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6847030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1583106" y="2642326"/>
            <a:ext cx="470000" cy="427746"/>
          </a:xfrm>
          <a:prstGeom prst="rect">
            <a:avLst/>
          </a:prstGeom>
          <a:noFill/>
        </p:spPr>
        <p:txBody>
          <a:bodyPr wrap="none" rtlCol="0">
            <a:spAutoFit/>
          </a:bodyPr>
          <a:lstStyle/>
          <a:p>
            <a:pPr algn="just">
              <a:lnSpc>
                <a:spcPct val="120000"/>
              </a:lnSpc>
            </a:pPr>
            <a:r>
              <a:rPr lang="en-US"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01</a:t>
            </a:r>
            <a:endParaRPr lang="en-GB"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8" name="Group 17"/>
          <p:cNvGrpSpPr/>
          <p:nvPr/>
        </p:nvGrpSpPr>
        <p:grpSpPr>
          <a:xfrm>
            <a:off x="1968409" y="2642322"/>
            <a:ext cx="2382218" cy="840416"/>
            <a:chOff x="509993" y="4146958"/>
            <a:chExt cx="2041329" cy="796928"/>
          </a:xfrm>
        </p:grpSpPr>
        <p:sp>
          <p:nvSpPr>
            <p:cNvPr id="19" name="TextBox 18"/>
            <p:cNvSpPr txBox="1"/>
            <p:nvPr/>
          </p:nvSpPr>
          <p:spPr>
            <a:xfrm>
              <a:off x="515135" y="4146958"/>
              <a:ext cx="1277740" cy="311550"/>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509993" y="4448956"/>
              <a:ext cx="2041329" cy="494930"/>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1" name="TextBox 20"/>
          <p:cNvSpPr txBox="1"/>
          <p:nvPr/>
        </p:nvSpPr>
        <p:spPr>
          <a:xfrm>
            <a:off x="1583106" y="3827485"/>
            <a:ext cx="470000" cy="427746"/>
          </a:xfrm>
          <a:prstGeom prst="rect">
            <a:avLst/>
          </a:prstGeom>
          <a:noFill/>
        </p:spPr>
        <p:txBody>
          <a:bodyPr wrap="none" rtlCol="0">
            <a:spAutoFit/>
          </a:bodyPr>
          <a:lstStyle/>
          <a:p>
            <a:pPr algn="just">
              <a:lnSpc>
                <a:spcPct val="120000"/>
              </a:lnSpc>
            </a:pPr>
            <a:r>
              <a:rPr lang="en-US"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02</a:t>
            </a:r>
            <a:endParaRPr lang="en-GB"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Box 24"/>
          <p:cNvSpPr txBox="1"/>
          <p:nvPr/>
        </p:nvSpPr>
        <p:spPr>
          <a:xfrm>
            <a:off x="1583106" y="5012644"/>
            <a:ext cx="470000" cy="427746"/>
          </a:xfrm>
          <a:prstGeom prst="rect">
            <a:avLst/>
          </a:prstGeom>
          <a:noFill/>
        </p:spPr>
        <p:txBody>
          <a:bodyPr wrap="none" rtlCol="0">
            <a:spAutoFit/>
          </a:bodyPr>
          <a:lstStyle/>
          <a:p>
            <a:pPr algn="just">
              <a:lnSpc>
                <a:spcPct val="120000"/>
              </a:lnSpc>
            </a:pPr>
            <a:r>
              <a:rPr lang="en-US"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03</a:t>
            </a:r>
            <a:endParaRPr lang="en-GB"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3" name="Group 32"/>
          <p:cNvGrpSpPr/>
          <p:nvPr/>
        </p:nvGrpSpPr>
        <p:grpSpPr>
          <a:xfrm>
            <a:off x="1968409" y="5012640"/>
            <a:ext cx="2382218" cy="840416"/>
            <a:chOff x="509993" y="4146958"/>
            <a:chExt cx="2041329" cy="796928"/>
          </a:xfrm>
        </p:grpSpPr>
        <p:sp>
          <p:nvSpPr>
            <p:cNvPr id="34" name="TextBox 33"/>
            <p:cNvSpPr txBox="1"/>
            <p:nvPr/>
          </p:nvSpPr>
          <p:spPr>
            <a:xfrm>
              <a:off x="515135" y="4146958"/>
              <a:ext cx="1277740" cy="311550"/>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Rectangle 34"/>
            <p:cNvSpPr/>
            <p:nvPr/>
          </p:nvSpPr>
          <p:spPr>
            <a:xfrm>
              <a:off x="509993" y="4448956"/>
              <a:ext cx="2041329" cy="494930"/>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1968409" y="3827481"/>
            <a:ext cx="2382218" cy="840416"/>
            <a:chOff x="509993" y="4146958"/>
            <a:chExt cx="2041329" cy="796928"/>
          </a:xfrm>
        </p:grpSpPr>
        <p:sp>
          <p:nvSpPr>
            <p:cNvPr id="37" name="TextBox 36"/>
            <p:cNvSpPr txBox="1"/>
            <p:nvPr/>
          </p:nvSpPr>
          <p:spPr>
            <a:xfrm>
              <a:off x="515135" y="4146958"/>
              <a:ext cx="1277740" cy="311550"/>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ectangle 37"/>
            <p:cNvSpPr/>
            <p:nvPr/>
          </p:nvSpPr>
          <p:spPr>
            <a:xfrm>
              <a:off x="509993" y="4448956"/>
              <a:ext cx="2041329" cy="494930"/>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4315671" y="2290278"/>
            <a:ext cx="4202009" cy="4181440"/>
            <a:chOff x="3685337" y="1514384"/>
            <a:chExt cx="4821324" cy="4797721"/>
          </a:xfrm>
        </p:grpSpPr>
        <p:sp>
          <p:nvSpPr>
            <p:cNvPr id="40" name="Freeform 39"/>
            <p:cNvSpPr/>
            <p:nvPr/>
          </p:nvSpPr>
          <p:spPr>
            <a:xfrm>
              <a:off x="4112274" y="1770540"/>
              <a:ext cx="4137890" cy="4137892"/>
            </a:xfrm>
            <a:custGeom>
              <a:avLst/>
              <a:gdLst>
                <a:gd name="connsiteX0" fmla="*/ 2275840 w 4551680"/>
                <a:gd name="connsiteY0" fmla="*/ 0 h 4551680"/>
                <a:gd name="connsiteX1" fmla="*/ 4246775 w 4551680"/>
                <a:gd name="connsiteY1" fmla="*/ 1137920 h 4551680"/>
                <a:gd name="connsiteX2" fmla="*/ 4246775 w 4551680"/>
                <a:gd name="connsiteY2" fmla="*/ 3413760 h 4551680"/>
                <a:gd name="connsiteX3" fmla="*/ 2275840 w 4551680"/>
                <a:gd name="connsiteY3" fmla="*/ 2275840 h 4551680"/>
                <a:gd name="connsiteX4" fmla="*/ 2275840 w 4551680"/>
                <a:gd name="connsiteY4" fmla="*/ 0 h 4551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51680" h="4551680">
                  <a:moveTo>
                    <a:pt x="2275840" y="0"/>
                  </a:moveTo>
                  <a:cubicBezTo>
                    <a:pt x="3088919" y="0"/>
                    <a:pt x="3840236" y="433773"/>
                    <a:pt x="4246775" y="1137920"/>
                  </a:cubicBezTo>
                  <a:cubicBezTo>
                    <a:pt x="4653315" y="1842067"/>
                    <a:pt x="4653315" y="2709613"/>
                    <a:pt x="4246775" y="3413760"/>
                  </a:cubicBezTo>
                  <a:lnTo>
                    <a:pt x="2275840" y="2275840"/>
                  </a:lnTo>
                  <a:lnTo>
                    <a:pt x="2275840" y="0"/>
                  </a:lnTo>
                  <a:close/>
                </a:path>
              </a:pathLst>
            </a:cu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99397" tIns="1086802" rIns="625652" bIns="2423966" numCol="1" spcCol="1270" anchor="ctr" anchorCtr="0">
              <a:noAutofit/>
            </a:bodyPr>
            <a:lstStyle/>
            <a:p>
              <a:pPr algn="just" defTabSz="2437276">
                <a:lnSpc>
                  <a:spcPct val="120000"/>
                </a:lnSpc>
                <a:spcAft>
                  <a:spcPct val="35000"/>
                </a:spcAft>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40"/>
            <p:cNvSpPr/>
            <p:nvPr/>
          </p:nvSpPr>
          <p:spPr>
            <a:xfrm>
              <a:off x="4027053" y="1918321"/>
              <a:ext cx="4137890" cy="4137892"/>
            </a:xfrm>
            <a:custGeom>
              <a:avLst/>
              <a:gdLst>
                <a:gd name="connsiteX0" fmla="*/ 4246775 w 4551680"/>
                <a:gd name="connsiteY0" fmla="*/ 3413760 h 4551680"/>
                <a:gd name="connsiteX1" fmla="*/ 2275840 w 4551680"/>
                <a:gd name="connsiteY1" fmla="*/ 4551680 h 4551680"/>
                <a:gd name="connsiteX2" fmla="*/ 304905 w 4551680"/>
                <a:gd name="connsiteY2" fmla="*/ 3413760 h 4551680"/>
                <a:gd name="connsiteX3" fmla="*/ 2275840 w 4551680"/>
                <a:gd name="connsiteY3" fmla="*/ 2275840 h 4551680"/>
                <a:gd name="connsiteX4" fmla="*/ 4246775 w 4551680"/>
                <a:gd name="connsiteY4" fmla="*/ 3413760 h 4551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51680" h="4551680">
                  <a:moveTo>
                    <a:pt x="4246775" y="3413760"/>
                  </a:moveTo>
                  <a:cubicBezTo>
                    <a:pt x="3840235" y="4117907"/>
                    <a:pt x="3088919" y="4551680"/>
                    <a:pt x="2275840" y="4551680"/>
                  </a:cubicBezTo>
                  <a:cubicBezTo>
                    <a:pt x="1462761" y="4551680"/>
                    <a:pt x="711444" y="4117907"/>
                    <a:pt x="304905" y="3413760"/>
                  </a:cubicBezTo>
                  <a:lnTo>
                    <a:pt x="2275840" y="2275840"/>
                  </a:lnTo>
                  <a:lnTo>
                    <a:pt x="4246775" y="3413760"/>
                  </a:lnTo>
                  <a:close/>
                </a:path>
              </a:pathLst>
            </a:custGeom>
            <a:solidFill>
              <a:schemeClr val="accent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29930" tIns="3201387" rIns="1172785" bIns="515634" numCol="1" spcCol="1270" anchor="ctr" anchorCtr="0">
              <a:noAutofit/>
            </a:bodyPr>
            <a:lstStyle/>
            <a:p>
              <a:pPr algn="just" defTabSz="3046596">
                <a:lnSpc>
                  <a:spcPct val="120000"/>
                </a:lnSpc>
                <a:spcAft>
                  <a:spcPct val="35000"/>
                </a:spcAft>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1"/>
            <p:cNvSpPr/>
            <p:nvPr/>
          </p:nvSpPr>
          <p:spPr>
            <a:xfrm>
              <a:off x="3941832" y="1770540"/>
              <a:ext cx="4137890" cy="4137892"/>
            </a:xfrm>
            <a:custGeom>
              <a:avLst/>
              <a:gdLst>
                <a:gd name="connsiteX0" fmla="*/ 304905 w 4551680"/>
                <a:gd name="connsiteY0" fmla="*/ 3413760 h 4551680"/>
                <a:gd name="connsiteX1" fmla="*/ 304905 w 4551680"/>
                <a:gd name="connsiteY1" fmla="*/ 1137920 h 4551680"/>
                <a:gd name="connsiteX2" fmla="*/ 2275840 w 4551680"/>
                <a:gd name="connsiteY2" fmla="*/ 0 h 4551680"/>
                <a:gd name="connsiteX3" fmla="*/ 2275840 w 4551680"/>
                <a:gd name="connsiteY3" fmla="*/ 2275840 h 4551680"/>
                <a:gd name="connsiteX4" fmla="*/ 304905 w 4551680"/>
                <a:gd name="connsiteY4" fmla="*/ 3413760 h 4551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51680" h="4551680">
                  <a:moveTo>
                    <a:pt x="304905" y="3413760"/>
                  </a:moveTo>
                  <a:cubicBezTo>
                    <a:pt x="-101635" y="2709613"/>
                    <a:pt x="-101635" y="1842067"/>
                    <a:pt x="304905" y="1137920"/>
                  </a:cubicBezTo>
                  <a:cubicBezTo>
                    <a:pt x="711445" y="433773"/>
                    <a:pt x="1462761" y="0"/>
                    <a:pt x="2275840" y="0"/>
                  </a:cubicBezTo>
                  <a:lnTo>
                    <a:pt x="2275840" y="2275840"/>
                  </a:lnTo>
                  <a:lnTo>
                    <a:pt x="304905" y="341376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25654" tIns="1086802" rIns="2599396" bIns="2423966" numCol="1" spcCol="1270" anchor="ctr" anchorCtr="0">
              <a:noAutofit/>
            </a:bodyPr>
            <a:lstStyle/>
            <a:p>
              <a:pPr algn="just" defTabSz="2437276">
                <a:lnSpc>
                  <a:spcPct val="120000"/>
                </a:lnSpc>
                <a:spcAft>
                  <a:spcPct val="35000"/>
                </a:spcAft>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Circular Arrow 42"/>
            <p:cNvSpPr/>
            <p:nvPr/>
          </p:nvSpPr>
          <p:spPr>
            <a:xfrm>
              <a:off x="3856462" y="1514384"/>
              <a:ext cx="4650199" cy="4650202"/>
            </a:xfrm>
            <a:prstGeom prst="circularArrow">
              <a:avLst>
                <a:gd name="adj1" fmla="val 5085"/>
                <a:gd name="adj2" fmla="val 327528"/>
                <a:gd name="adj3" fmla="val 1472472"/>
                <a:gd name="adj4" fmla="val 16199432"/>
                <a:gd name="adj5" fmla="val 5932"/>
              </a:avLst>
            </a:prstGeom>
            <a:solidFill>
              <a:schemeClr val="bg1">
                <a:lumMod val="9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pPr algn="just">
                <a:lnSpc>
                  <a:spcPct val="120000"/>
                </a:lnSpc>
              </a:pPr>
              <a:endParaRPr lang="zh-CN" alt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ircular Arrow 43"/>
            <p:cNvSpPr/>
            <p:nvPr/>
          </p:nvSpPr>
          <p:spPr>
            <a:xfrm>
              <a:off x="3770899" y="1661904"/>
              <a:ext cx="4650199" cy="4650201"/>
            </a:xfrm>
            <a:prstGeom prst="circularArrow">
              <a:avLst>
                <a:gd name="adj1" fmla="val 5085"/>
                <a:gd name="adj2" fmla="val 327528"/>
                <a:gd name="adj3" fmla="val 8671970"/>
                <a:gd name="adj4" fmla="val 1800502"/>
                <a:gd name="adj5" fmla="val 5932"/>
              </a:avLst>
            </a:prstGeom>
            <a:solidFill>
              <a:schemeClr val="bg1">
                <a:lumMod val="9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pPr algn="just">
                <a:lnSpc>
                  <a:spcPct val="120000"/>
                </a:lnSpc>
              </a:pPr>
              <a:endParaRPr lang="zh-CN" alt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Circular Arrow 44"/>
            <p:cNvSpPr/>
            <p:nvPr/>
          </p:nvSpPr>
          <p:spPr>
            <a:xfrm>
              <a:off x="3685337" y="1514384"/>
              <a:ext cx="4650199" cy="4650202"/>
            </a:xfrm>
            <a:prstGeom prst="circularArrow">
              <a:avLst>
                <a:gd name="adj1" fmla="val 5085"/>
                <a:gd name="adj2" fmla="val 327528"/>
                <a:gd name="adj3" fmla="val 15873039"/>
                <a:gd name="adj4" fmla="val 9000000"/>
                <a:gd name="adj5" fmla="val 5932"/>
              </a:avLst>
            </a:prstGeom>
            <a:solidFill>
              <a:schemeClr val="bg1">
                <a:lumMod val="9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pPr algn="just">
                <a:lnSpc>
                  <a:spcPct val="120000"/>
                </a:lnSpc>
              </a:pPr>
              <a:endParaRPr lang="zh-CN" altLang="en-US" sz="94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6" name="Freeform 45"/>
          <p:cNvSpPr>
            <a:spLocks noEditPoints="1"/>
          </p:cNvSpPr>
          <p:nvPr/>
        </p:nvSpPr>
        <p:spPr bwMode="auto">
          <a:xfrm>
            <a:off x="6022321" y="5222090"/>
            <a:ext cx="788708" cy="461040"/>
          </a:xfrm>
          <a:custGeom>
            <a:avLst/>
            <a:gdLst>
              <a:gd name="T0" fmla="*/ 232 w 316"/>
              <a:gd name="T1" fmla="*/ 27 h 172"/>
              <a:gd name="T2" fmla="*/ 221 w 316"/>
              <a:gd name="T3" fmla="*/ 20 h 172"/>
              <a:gd name="T4" fmla="*/ 157 w 316"/>
              <a:gd name="T5" fmla="*/ 10 h 172"/>
              <a:gd name="T6" fmla="*/ 92 w 316"/>
              <a:gd name="T7" fmla="*/ 9 h 172"/>
              <a:gd name="T8" fmla="*/ 84 w 316"/>
              <a:gd name="T9" fmla="*/ 13 h 172"/>
              <a:gd name="T10" fmla="*/ 0 w 316"/>
              <a:gd name="T11" fmla="*/ 121 h 172"/>
              <a:gd name="T12" fmla="*/ 78 w 316"/>
              <a:gd name="T13" fmla="*/ 109 h 172"/>
              <a:gd name="T14" fmla="*/ 84 w 316"/>
              <a:gd name="T15" fmla="*/ 113 h 172"/>
              <a:gd name="T16" fmla="*/ 120 w 316"/>
              <a:gd name="T17" fmla="*/ 142 h 172"/>
              <a:gd name="T18" fmla="*/ 159 w 316"/>
              <a:gd name="T19" fmla="*/ 163 h 172"/>
              <a:gd name="T20" fmla="*/ 163 w 316"/>
              <a:gd name="T21" fmla="*/ 165 h 172"/>
              <a:gd name="T22" fmla="*/ 190 w 316"/>
              <a:gd name="T23" fmla="*/ 164 h 172"/>
              <a:gd name="T24" fmla="*/ 217 w 316"/>
              <a:gd name="T25" fmla="*/ 153 h 172"/>
              <a:gd name="T26" fmla="*/ 233 w 316"/>
              <a:gd name="T27" fmla="*/ 146 h 172"/>
              <a:gd name="T28" fmla="*/ 265 w 316"/>
              <a:gd name="T29" fmla="*/ 162 h 172"/>
              <a:gd name="T30" fmla="*/ 288 w 316"/>
              <a:gd name="T31" fmla="*/ 14 h 172"/>
              <a:gd name="T32" fmla="*/ 225 w 316"/>
              <a:gd name="T33" fmla="*/ 129 h 172"/>
              <a:gd name="T34" fmla="*/ 225 w 316"/>
              <a:gd name="T35" fmla="*/ 139 h 172"/>
              <a:gd name="T36" fmla="*/ 216 w 316"/>
              <a:gd name="T37" fmla="*/ 142 h 172"/>
              <a:gd name="T38" fmla="*/ 207 w 316"/>
              <a:gd name="T39" fmla="*/ 142 h 172"/>
              <a:gd name="T40" fmla="*/ 189 w 316"/>
              <a:gd name="T41" fmla="*/ 153 h 172"/>
              <a:gd name="T42" fmla="*/ 185 w 316"/>
              <a:gd name="T43" fmla="*/ 153 h 172"/>
              <a:gd name="T44" fmla="*/ 180 w 316"/>
              <a:gd name="T45" fmla="*/ 156 h 172"/>
              <a:gd name="T46" fmla="*/ 157 w 316"/>
              <a:gd name="T47" fmla="*/ 149 h 172"/>
              <a:gd name="T48" fmla="*/ 130 w 316"/>
              <a:gd name="T49" fmla="*/ 128 h 172"/>
              <a:gd name="T50" fmla="*/ 88 w 316"/>
              <a:gd name="T51" fmla="*/ 103 h 172"/>
              <a:gd name="T52" fmla="*/ 71 w 316"/>
              <a:gd name="T53" fmla="*/ 91 h 172"/>
              <a:gd name="T54" fmla="*/ 71 w 316"/>
              <a:gd name="T55" fmla="*/ 90 h 172"/>
              <a:gd name="T56" fmla="*/ 72 w 316"/>
              <a:gd name="T57" fmla="*/ 88 h 172"/>
              <a:gd name="T58" fmla="*/ 93 w 316"/>
              <a:gd name="T59" fmla="*/ 20 h 172"/>
              <a:gd name="T60" fmla="*/ 132 w 316"/>
              <a:gd name="T61" fmla="*/ 24 h 172"/>
              <a:gd name="T62" fmla="*/ 127 w 316"/>
              <a:gd name="T63" fmla="*/ 72 h 172"/>
              <a:gd name="T64" fmla="*/ 185 w 316"/>
              <a:gd name="T65" fmla="*/ 54 h 172"/>
              <a:gd name="T66" fmla="*/ 241 w 316"/>
              <a:gd name="T67" fmla="*/ 11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172">
                <a:moveTo>
                  <a:pt x="288" y="14"/>
                </a:moveTo>
                <a:cubicBezTo>
                  <a:pt x="232" y="27"/>
                  <a:pt x="232" y="27"/>
                  <a:pt x="232" y="27"/>
                </a:cubicBezTo>
                <a:cubicBezTo>
                  <a:pt x="233" y="31"/>
                  <a:pt x="233" y="31"/>
                  <a:pt x="233" y="31"/>
                </a:cubicBezTo>
                <a:cubicBezTo>
                  <a:pt x="228" y="22"/>
                  <a:pt x="221" y="20"/>
                  <a:pt x="221" y="20"/>
                </a:cubicBezTo>
                <a:cubicBezTo>
                  <a:pt x="178" y="7"/>
                  <a:pt x="178" y="7"/>
                  <a:pt x="178" y="7"/>
                </a:cubicBezTo>
                <a:cubicBezTo>
                  <a:pt x="173" y="5"/>
                  <a:pt x="165" y="7"/>
                  <a:pt x="157" y="10"/>
                </a:cubicBezTo>
                <a:cubicBezTo>
                  <a:pt x="156" y="9"/>
                  <a:pt x="156" y="9"/>
                  <a:pt x="156" y="9"/>
                </a:cubicBezTo>
                <a:cubicBezTo>
                  <a:pt x="92" y="9"/>
                  <a:pt x="92" y="9"/>
                  <a:pt x="92" y="9"/>
                </a:cubicBezTo>
                <a:cubicBezTo>
                  <a:pt x="92" y="9"/>
                  <a:pt x="92" y="9"/>
                  <a:pt x="92" y="9"/>
                </a:cubicBezTo>
                <a:cubicBezTo>
                  <a:pt x="91" y="9"/>
                  <a:pt x="87" y="10"/>
                  <a:pt x="84" y="13"/>
                </a:cubicBezTo>
                <a:cubicBezTo>
                  <a:pt x="50" y="0"/>
                  <a:pt x="50" y="0"/>
                  <a:pt x="50" y="0"/>
                </a:cubicBezTo>
                <a:cubicBezTo>
                  <a:pt x="0" y="121"/>
                  <a:pt x="0" y="121"/>
                  <a:pt x="0" y="121"/>
                </a:cubicBezTo>
                <a:cubicBezTo>
                  <a:pt x="54" y="148"/>
                  <a:pt x="54" y="148"/>
                  <a:pt x="54" y="148"/>
                </a:cubicBezTo>
                <a:cubicBezTo>
                  <a:pt x="69" y="144"/>
                  <a:pt x="76" y="120"/>
                  <a:pt x="78" y="109"/>
                </a:cubicBezTo>
                <a:cubicBezTo>
                  <a:pt x="82" y="112"/>
                  <a:pt x="82" y="112"/>
                  <a:pt x="82" y="112"/>
                </a:cubicBezTo>
                <a:cubicBezTo>
                  <a:pt x="84" y="113"/>
                  <a:pt x="84" y="113"/>
                  <a:pt x="84" y="113"/>
                </a:cubicBezTo>
                <a:cubicBezTo>
                  <a:pt x="84" y="120"/>
                  <a:pt x="85" y="130"/>
                  <a:pt x="99" y="127"/>
                </a:cubicBezTo>
                <a:cubicBezTo>
                  <a:pt x="99" y="127"/>
                  <a:pt x="100" y="157"/>
                  <a:pt x="120" y="142"/>
                </a:cubicBezTo>
                <a:cubicBezTo>
                  <a:pt x="120" y="142"/>
                  <a:pt x="120" y="161"/>
                  <a:pt x="138" y="155"/>
                </a:cubicBezTo>
                <a:cubicBezTo>
                  <a:pt x="138" y="155"/>
                  <a:pt x="141" y="172"/>
                  <a:pt x="159" y="163"/>
                </a:cubicBezTo>
                <a:cubicBezTo>
                  <a:pt x="162" y="165"/>
                  <a:pt x="162" y="165"/>
                  <a:pt x="162" y="165"/>
                </a:cubicBezTo>
                <a:cubicBezTo>
                  <a:pt x="163" y="165"/>
                  <a:pt x="163" y="165"/>
                  <a:pt x="163" y="165"/>
                </a:cubicBezTo>
                <a:cubicBezTo>
                  <a:pt x="164" y="165"/>
                  <a:pt x="173" y="168"/>
                  <a:pt x="181" y="167"/>
                </a:cubicBezTo>
                <a:cubicBezTo>
                  <a:pt x="185" y="167"/>
                  <a:pt x="188" y="166"/>
                  <a:pt x="190" y="164"/>
                </a:cubicBezTo>
                <a:cubicBezTo>
                  <a:pt x="196" y="163"/>
                  <a:pt x="208" y="161"/>
                  <a:pt x="214" y="153"/>
                </a:cubicBezTo>
                <a:cubicBezTo>
                  <a:pt x="215" y="153"/>
                  <a:pt x="216" y="153"/>
                  <a:pt x="217" y="153"/>
                </a:cubicBezTo>
                <a:cubicBezTo>
                  <a:pt x="217" y="153"/>
                  <a:pt x="217" y="153"/>
                  <a:pt x="217" y="153"/>
                </a:cubicBezTo>
                <a:cubicBezTo>
                  <a:pt x="224" y="153"/>
                  <a:pt x="230" y="150"/>
                  <a:pt x="233" y="146"/>
                </a:cubicBezTo>
                <a:cubicBezTo>
                  <a:pt x="235" y="143"/>
                  <a:pt x="236" y="140"/>
                  <a:pt x="236" y="136"/>
                </a:cubicBezTo>
                <a:cubicBezTo>
                  <a:pt x="236" y="136"/>
                  <a:pt x="248" y="160"/>
                  <a:pt x="265" y="162"/>
                </a:cubicBezTo>
                <a:cubicBezTo>
                  <a:pt x="316" y="137"/>
                  <a:pt x="316" y="137"/>
                  <a:pt x="316" y="137"/>
                </a:cubicBezTo>
                <a:lnTo>
                  <a:pt x="288" y="14"/>
                </a:lnTo>
                <a:close/>
                <a:moveTo>
                  <a:pt x="230" y="127"/>
                </a:moveTo>
                <a:cubicBezTo>
                  <a:pt x="225" y="129"/>
                  <a:pt x="225" y="129"/>
                  <a:pt x="225" y="129"/>
                </a:cubicBezTo>
                <a:cubicBezTo>
                  <a:pt x="226" y="133"/>
                  <a:pt x="226" y="133"/>
                  <a:pt x="226" y="133"/>
                </a:cubicBezTo>
                <a:cubicBezTo>
                  <a:pt x="226" y="137"/>
                  <a:pt x="225" y="139"/>
                  <a:pt x="225" y="139"/>
                </a:cubicBezTo>
                <a:cubicBezTo>
                  <a:pt x="223" y="141"/>
                  <a:pt x="220" y="142"/>
                  <a:pt x="216" y="142"/>
                </a:cubicBezTo>
                <a:cubicBezTo>
                  <a:pt x="216" y="142"/>
                  <a:pt x="216" y="142"/>
                  <a:pt x="216" y="142"/>
                </a:cubicBezTo>
                <a:cubicBezTo>
                  <a:pt x="214" y="143"/>
                  <a:pt x="212" y="142"/>
                  <a:pt x="211" y="142"/>
                </a:cubicBezTo>
                <a:cubicBezTo>
                  <a:pt x="207" y="142"/>
                  <a:pt x="207" y="142"/>
                  <a:pt x="207" y="142"/>
                </a:cubicBezTo>
                <a:cubicBezTo>
                  <a:pt x="206" y="146"/>
                  <a:pt x="206" y="146"/>
                  <a:pt x="206" y="146"/>
                </a:cubicBezTo>
                <a:cubicBezTo>
                  <a:pt x="204" y="150"/>
                  <a:pt x="196" y="153"/>
                  <a:pt x="189" y="153"/>
                </a:cubicBezTo>
                <a:cubicBezTo>
                  <a:pt x="188" y="153"/>
                  <a:pt x="188" y="153"/>
                  <a:pt x="188" y="153"/>
                </a:cubicBezTo>
                <a:cubicBezTo>
                  <a:pt x="185" y="153"/>
                  <a:pt x="185" y="153"/>
                  <a:pt x="185" y="153"/>
                </a:cubicBezTo>
                <a:cubicBezTo>
                  <a:pt x="184" y="155"/>
                  <a:pt x="184" y="155"/>
                  <a:pt x="184" y="155"/>
                </a:cubicBezTo>
                <a:cubicBezTo>
                  <a:pt x="183" y="156"/>
                  <a:pt x="182" y="156"/>
                  <a:pt x="180" y="156"/>
                </a:cubicBezTo>
                <a:cubicBezTo>
                  <a:pt x="175" y="157"/>
                  <a:pt x="169" y="155"/>
                  <a:pt x="167" y="155"/>
                </a:cubicBezTo>
                <a:cubicBezTo>
                  <a:pt x="157" y="149"/>
                  <a:pt x="157" y="149"/>
                  <a:pt x="157" y="149"/>
                </a:cubicBezTo>
                <a:cubicBezTo>
                  <a:pt x="156" y="144"/>
                  <a:pt x="154" y="140"/>
                  <a:pt x="149" y="140"/>
                </a:cubicBezTo>
                <a:cubicBezTo>
                  <a:pt x="149" y="140"/>
                  <a:pt x="147" y="116"/>
                  <a:pt x="130" y="128"/>
                </a:cubicBezTo>
                <a:cubicBezTo>
                  <a:pt x="130" y="128"/>
                  <a:pt x="125" y="108"/>
                  <a:pt x="109" y="117"/>
                </a:cubicBezTo>
                <a:cubicBezTo>
                  <a:pt x="88" y="103"/>
                  <a:pt x="88" y="103"/>
                  <a:pt x="88" y="103"/>
                </a:cubicBezTo>
                <a:cubicBezTo>
                  <a:pt x="72" y="91"/>
                  <a:pt x="72" y="91"/>
                  <a:pt x="72" y="91"/>
                </a:cubicBezTo>
                <a:cubicBezTo>
                  <a:pt x="71" y="91"/>
                  <a:pt x="71" y="91"/>
                  <a:pt x="71" y="91"/>
                </a:cubicBezTo>
                <a:cubicBezTo>
                  <a:pt x="71" y="91"/>
                  <a:pt x="71" y="91"/>
                  <a:pt x="71" y="91"/>
                </a:cubicBezTo>
                <a:cubicBezTo>
                  <a:pt x="71" y="90"/>
                  <a:pt x="71" y="90"/>
                  <a:pt x="71" y="90"/>
                </a:cubicBezTo>
                <a:cubicBezTo>
                  <a:pt x="72" y="89"/>
                  <a:pt x="72" y="89"/>
                  <a:pt x="72" y="89"/>
                </a:cubicBezTo>
                <a:cubicBezTo>
                  <a:pt x="72" y="88"/>
                  <a:pt x="72" y="88"/>
                  <a:pt x="72" y="88"/>
                </a:cubicBezTo>
                <a:cubicBezTo>
                  <a:pt x="72" y="87"/>
                  <a:pt x="90" y="26"/>
                  <a:pt x="91" y="21"/>
                </a:cubicBezTo>
                <a:cubicBezTo>
                  <a:pt x="91" y="21"/>
                  <a:pt x="93" y="20"/>
                  <a:pt x="93" y="20"/>
                </a:cubicBezTo>
                <a:cubicBezTo>
                  <a:pt x="138" y="20"/>
                  <a:pt x="138" y="20"/>
                  <a:pt x="138" y="20"/>
                </a:cubicBezTo>
                <a:cubicBezTo>
                  <a:pt x="134" y="22"/>
                  <a:pt x="132" y="24"/>
                  <a:pt x="132" y="24"/>
                </a:cubicBezTo>
                <a:cubicBezTo>
                  <a:pt x="125" y="30"/>
                  <a:pt x="122" y="60"/>
                  <a:pt x="122" y="60"/>
                </a:cubicBezTo>
                <a:cubicBezTo>
                  <a:pt x="119" y="67"/>
                  <a:pt x="127" y="72"/>
                  <a:pt x="127" y="72"/>
                </a:cubicBezTo>
                <a:cubicBezTo>
                  <a:pt x="140" y="81"/>
                  <a:pt x="154" y="47"/>
                  <a:pt x="154" y="47"/>
                </a:cubicBezTo>
                <a:cubicBezTo>
                  <a:pt x="161" y="41"/>
                  <a:pt x="172" y="45"/>
                  <a:pt x="185" y="54"/>
                </a:cubicBezTo>
                <a:cubicBezTo>
                  <a:pt x="206" y="76"/>
                  <a:pt x="232" y="102"/>
                  <a:pt x="239" y="111"/>
                </a:cubicBezTo>
                <a:cubicBezTo>
                  <a:pt x="241" y="114"/>
                  <a:pt x="242" y="117"/>
                  <a:pt x="241" y="119"/>
                </a:cubicBezTo>
                <a:cubicBezTo>
                  <a:pt x="240" y="123"/>
                  <a:pt x="233" y="126"/>
                  <a:pt x="230" y="127"/>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7" name="Group 46"/>
          <p:cNvGrpSpPr/>
          <p:nvPr/>
        </p:nvGrpSpPr>
        <p:grpSpPr>
          <a:xfrm>
            <a:off x="5145581" y="3597723"/>
            <a:ext cx="693683" cy="543732"/>
            <a:chOff x="7200839" y="1790292"/>
            <a:chExt cx="795921" cy="623870"/>
          </a:xfrm>
          <a:solidFill>
            <a:schemeClr val="bg1"/>
          </a:solidFill>
        </p:grpSpPr>
        <p:sp>
          <p:nvSpPr>
            <p:cNvPr id="48" name="Freeform 47"/>
            <p:cNvSpPr>
              <a:spLocks/>
            </p:cNvSpPr>
            <p:nvPr/>
          </p:nvSpPr>
          <p:spPr bwMode="auto">
            <a:xfrm>
              <a:off x="7235971" y="1790292"/>
              <a:ext cx="760789" cy="434110"/>
            </a:xfrm>
            <a:custGeom>
              <a:avLst/>
              <a:gdLst>
                <a:gd name="T0" fmla="*/ 295 w 628"/>
                <a:gd name="T1" fmla="*/ 232 h 334"/>
                <a:gd name="T2" fmla="*/ 295 w 628"/>
                <a:gd name="T3" fmla="*/ 232 h 334"/>
                <a:gd name="T4" fmla="*/ 295 w 628"/>
                <a:gd name="T5" fmla="*/ 232 h 334"/>
                <a:gd name="T6" fmla="*/ 295 w 628"/>
                <a:gd name="T7" fmla="*/ 232 h 334"/>
                <a:gd name="T8" fmla="*/ 430 w 628"/>
                <a:gd name="T9" fmla="*/ 334 h 334"/>
                <a:gd name="T10" fmla="*/ 628 w 628"/>
                <a:gd name="T11" fmla="*/ 218 h 334"/>
                <a:gd name="T12" fmla="*/ 494 w 628"/>
                <a:gd name="T13" fmla="*/ 114 h 334"/>
                <a:gd name="T14" fmla="*/ 305 w 628"/>
                <a:gd name="T15" fmla="*/ 225 h 334"/>
                <a:gd name="T16" fmla="*/ 305 w 628"/>
                <a:gd name="T17" fmla="*/ 3 h 334"/>
                <a:gd name="T18" fmla="*/ 494 w 628"/>
                <a:gd name="T19" fmla="*/ 114 h 334"/>
                <a:gd name="T20" fmla="*/ 600 w 628"/>
                <a:gd name="T21" fmla="*/ 102 h 334"/>
                <a:gd name="T22" fmla="*/ 437 w 628"/>
                <a:gd name="T23" fmla="*/ 7 h 334"/>
                <a:gd name="T24" fmla="*/ 305 w 628"/>
                <a:gd name="T25" fmla="*/ 0 h 334"/>
                <a:gd name="T26" fmla="*/ 305 w 628"/>
                <a:gd name="T27" fmla="*/ 0 h 334"/>
                <a:gd name="T28" fmla="*/ 302 w 628"/>
                <a:gd name="T29" fmla="*/ 0 h 334"/>
                <a:gd name="T30" fmla="*/ 300 w 628"/>
                <a:gd name="T31" fmla="*/ 0 h 334"/>
                <a:gd name="T32" fmla="*/ 295 w 628"/>
                <a:gd name="T33" fmla="*/ 0 h 334"/>
                <a:gd name="T34" fmla="*/ 295 w 628"/>
                <a:gd name="T35" fmla="*/ 0 h 334"/>
                <a:gd name="T36" fmla="*/ 165 w 628"/>
                <a:gd name="T37" fmla="*/ 7 h 334"/>
                <a:gd name="T38" fmla="*/ 0 w 628"/>
                <a:gd name="T39" fmla="*/ 102 h 334"/>
                <a:gd name="T40" fmla="*/ 108 w 628"/>
                <a:gd name="T41" fmla="*/ 114 h 334"/>
                <a:gd name="T42" fmla="*/ 295 w 628"/>
                <a:gd name="T43" fmla="*/ 3 h 334"/>
                <a:gd name="T44" fmla="*/ 295 w 628"/>
                <a:gd name="T45" fmla="*/ 232 h 334"/>
                <a:gd name="T46" fmla="*/ 295 w 628"/>
                <a:gd name="T47" fmla="*/ 232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28" h="334">
                  <a:moveTo>
                    <a:pt x="295" y="232"/>
                  </a:moveTo>
                  <a:lnTo>
                    <a:pt x="295" y="232"/>
                  </a:lnTo>
                  <a:lnTo>
                    <a:pt x="295" y="232"/>
                  </a:lnTo>
                  <a:lnTo>
                    <a:pt x="295" y="232"/>
                  </a:lnTo>
                  <a:lnTo>
                    <a:pt x="430" y="334"/>
                  </a:lnTo>
                  <a:lnTo>
                    <a:pt x="628" y="218"/>
                  </a:lnTo>
                  <a:lnTo>
                    <a:pt x="494" y="114"/>
                  </a:lnTo>
                  <a:lnTo>
                    <a:pt x="305" y="225"/>
                  </a:lnTo>
                  <a:lnTo>
                    <a:pt x="305" y="3"/>
                  </a:lnTo>
                  <a:lnTo>
                    <a:pt x="494" y="114"/>
                  </a:lnTo>
                  <a:lnTo>
                    <a:pt x="600" y="102"/>
                  </a:lnTo>
                  <a:lnTo>
                    <a:pt x="437" y="7"/>
                  </a:lnTo>
                  <a:lnTo>
                    <a:pt x="305" y="0"/>
                  </a:lnTo>
                  <a:lnTo>
                    <a:pt x="305" y="0"/>
                  </a:lnTo>
                  <a:lnTo>
                    <a:pt x="302" y="0"/>
                  </a:lnTo>
                  <a:lnTo>
                    <a:pt x="300" y="0"/>
                  </a:lnTo>
                  <a:lnTo>
                    <a:pt x="295" y="0"/>
                  </a:lnTo>
                  <a:lnTo>
                    <a:pt x="295" y="0"/>
                  </a:lnTo>
                  <a:lnTo>
                    <a:pt x="165" y="7"/>
                  </a:lnTo>
                  <a:lnTo>
                    <a:pt x="0" y="102"/>
                  </a:lnTo>
                  <a:lnTo>
                    <a:pt x="108" y="114"/>
                  </a:lnTo>
                  <a:lnTo>
                    <a:pt x="295" y="3"/>
                  </a:lnTo>
                  <a:lnTo>
                    <a:pt x="295" y="232"/>
                  </a:lnTo>
                  <a:lnTo>
                    <a:pt x="295"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48"/>
            <p:cNvSpPr>
              <a:spLocks/>
            </p:cNvSpPr>
            <p:nvPr/>
          </p:nvSpPr>
          <p:spPr bwMode="auto">
            <a:xfrm>
              <a:off x="7200839" y="1941061"/>
              <a:ext cx="392509" cy="289840"/>
            </a:xfrm>
            <a:custGeom>
              <a:avLst/>
              <a:gdLst>
                <a:gd name="T0" fmla="*/ 0 w 324"/>
                <a:gd name="T1" fmla="*/ 100 h 223"/>
                <a:gd name="T2" fmla="*/ 187 w 324"/>
                <a:gd name="T3" fmla="*/ 223 h 223"/>
                <a:gd name="T4" fmla="*/ 324 w 324"/>
                <a:gd name="T5" fmla="*/ 116 h 223"/>
                <a:gd name="T6" fmla="*/ 130 w 324"/>
                <a:gd name="T7" fmla="*/ 0 h 223"/>
                <a:gd name="T8" fmla="*/ 0 w 324"/>
                <a:gd name="T9" fmla="*/ 100 h 223"/>
              </a:gdLst>
              <a:ahLst/>
              <a:cxnLst>
                <a:cxn ang="0">
                  <a:pos x="T0" y="T1"/>
                </a:cxn>
                <a:cxn ang="0">
                  <a:pos x="T2" y="T3"/>
                </a:cxn>
                <a:cxn ang="0">
                  <a:pos x="T4" y="T5"/>
                </a:cxn>
                <a:cxn ang="0">
                  <a:pos x="T6" y="T7"/>
                </a:cxn>
                <a:cxn ang="0">
                  <a:pos x="T8" y="T9"/>
                </a:cxn>
              </a:cxnLst>
              <a:rect l="0" t="0" r="r" b="b"/>
              <a:pathLst>
                <a:path w="324" h="223">
                  <a:moveTo>
                    <a:pt x="0" y="100"/>
                  </a:moveTo>
                  <a:lnTo>
                    <a:pt x="187" y="223"/>
                  </a:lnTo>
                  <a:lnTo>
                    <a:pt x="324" y="116"/>
                  </a:lnTo>
                  <a:lnTo>
                    <a:pt x="130" y="0"/>
                  </a:lnTo>
                  <a:lnTo>
                    <a:pt x="0"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49"/>
            <p:cNvSpPr>
              <a:spLocks/>
            </p:cNvSpPr>
            <p:nvPr/>
          </p:nvSpPr>
          <p:spPr bwMode="auto">
            <a:xfrm>
              <a:off x="7353482" y="2116524"/>
              <a:ext cx="477310" cy="297638"/>
            </a:xfrm>
            <a:custGeom>
              <a:avLst/>
              <a:gdLst>
                <a:gd name="T0" fmla="*/ 198 w 394"/>
                <a:gd name="T1" fmla="*/ 0 h 229"/>
                <a:gd name="T2" fmla="*/ 61 w 394"/>
                <a:gd name="T3" fmla="*/ 109 h 229"/>
                <a:gd name="T4" fmla="*/ 0 w 394"/>
                <a:gd name="T5" fmla="*/ 71 h 229"/>
                <a:gd name="T6" fmla="*/ 0 w 394"/>
                <a:gd name="T7" fmla="*/ 114 h 229"/>
                <a:gd name="T8" fmla="*/ 198 w 394"/>
                <a:gd name="T9" fmla="*/ 229 h 229"/>
                <a:gd name="T10" fmla="*/ 394 w 394"/>
                <a:gd name="T11" fmla="*/ 116 h 229"/>
                <a:gd name="T12" fmla="*/ 394 w 394"/>
                <a:gd name="T13" fmla="*/ 64 h 229"/>
                <a:gd name="T14" fmla="*/ 335 w 394"/>
                <a:gd name="T15" fmla="*/ 104 h 229"/>
                <a:gd name="T16" fmla="*/ 198 w 394"/>
                <a:gd name="T17" fmla="*/ 0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4" h="229">
                  <a:moveTo>
                    <a:pt x="198" y="0"/>
                  </a:moveTo>
                  <a:lnTo>
                    <a:pt x="61" y="109"/>
                  </a:lnTo>
                  <a:lnTo>
                    <a:pt x="0" y="71"/>
                  </a:lnTo>
                  <a:lnTo>
                    <a:pt x="0" y="114"/>
                  </a:lnTo>
                  <a:lnTo>
                    <a:pt x="198" y="229"/>
                  </a:lnTo>
                  <a:lnTo>
                    <a:pt x="394" y="116"/>
                  </a:lnTo>
                  <a:lnTo>
                    <a:pt x="394" y="64"/>
                  </a:lnTo>
                  <a:lnTo>
                    <a:pt x="335" y="104"/>
                  </a:lnTo>
                  <a:lnTo>
                    <a:pt x="19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1" name="Freeform 50"/>
          <p:cNvSpPr>
            <a:spLocks/>
          </p:cNvSpPr>
          <p:nvPr/>
        </p:nvSpPr>
        <p:spPr bwMode="auto">
          <a:xfrm>
            <a:off x="6990762" y="3459044"/>
            <a:ext cx="514191" cy="761226"/>
          </a:xfrm>
          <a:custGeom>
            <a:avLst/>
            <a:gdLst>
              <a:gd name="T0" fmla="*/ 25 w 206"/>
              <a:gd name="T1" fmla="*/ 112 h 284"/>
              <a:gd name="T2" fmla="*/ 25 w 206"/>
              <a:gd name="T3" fmla="*/ 64 h 284"/>
              <a:gd name="T4" fmla="*/ 5 w 206"/>
              <a:gd name="T5" fmla="*/ 64 h 284"/>
              <a:gd name="T6" fmla="*/ 4 w 206"/>
              <a:gd name="T7" fmla="*/ 60 h 284"/>
              <a:gd name="T8" fmla="*/ 104 w 206"/>
              <a:gd name="T9" fmla="*/ 2 h 284"/>
              <a:gd name="T10" fmla="*/ 117 w 206"/>
              <a:gd name="T11" fmla="*/ 2 h 284"/>
              <a:gd name="T12" fmla="*/ 145 w 206"/>
              <a:gd name="T13" fmla="*/ 25 h 284"/>
              <a:gd name="T14" fmla="*/ 145 w 206"/>
              <a:gd name="T15" fmla="*/ 2 h 284"/>
              <a:gd name="T16" fmla="*/ 168 w 206"/>
              <a:gd name="T17" fmla="*/ 2 h 284"/>
              <a:gd name="T18" fmla="*/ 168 w 206"/>
              <a:gd name="T19" fmla="*/ 40 h 284"/>
              <a:gd name="T20" fmla="*/ 184 w 206"/>
              <a:gd name="T21" fmla="*/ 49 h 284"/>
              <a:gd name="T22" fmla="*/ 184 w 206"/>
              <a:gd name="T23" fmla="*/ 49 h 284"/>
              <a:gd name="T24" fmla="*/ 184 w 206"/>
              <a:gd name="T25" fmla="*/ 49 h 284"/>
              <a:gd name="T26" fmla="*/ 202 w 206"/>
              <a:gd name="T27" fmla="*/ 60 h 284"/>
              <a:gd name="T28" fmla="*/ 201 w 206"/>
              <a:gd name="T29" fmla="*/ 64 h 284"/>
              <a:gd name="T30" fmla="*/ 184 w 206"/>
              <a:gd name="T31" fmla="*/ 64 h 284"/>
              <a:gd name="T32" fmla="*/ 184 w 206"/>
              <a:gd name="T33" fmla="*/ 117 h 284"/>
              <a:gd name="T34" fmla="*/ 169 w 206"/>
              <a:gd name="T35" fmla="*/ 134 h 284"/>
              <a:gd name="T36" fmla="*/ 136 w 206"/>
              <a:gd name="T37" fmla="*/ 134 h 284"/>
              <a:gd name="T38" fmla="*/ 129 w 206"/>
              <a:gd name="T39" fmla="*/ 137 h 284"/>
              <a:gd name="T40" fmla="*/ 140 w 206"/>
              <a:gd name="T41" fmla="*/ 155 h 284"/>
              <a:gd name="T42" fmla="*/ 139 w 206"/>
              <a:gd name="T43" fmla="*/ 160 h 284"/>
              <a:gd name="T44" fmla="*/ 118 w 206"/>
              <a:gd name="T45" fmla="*/ 161 h 284"/>
              <a:gd name="T46" fmla="*/ 119 w 206"/>
              <a:gd name="T47" fmla="*/ 168 h 284"/>
              <a:gd name="T48" fmla="*/ 130 w 206"/>
              <a:gd name="T49" fmla="*/ 179 h 284"/>
              <a:gd name="T50" fmla="*/ 115 w 206"/>
              <a:gd name="T51" fmla="*/ 195 h 284"/>
              <a:gd name="T52" fmla="*/ 129 w 206"/>
              <a:gd name="T53" fmla="*/ 211 h 284"/>
              <a:gd name="T54" fmla="*/ 129 w 206"/>
              <a:gd name="T55" fmla="*/ 220 h 284"/>
              <a:gd name="T56" fmla="*/ 115 w 206"/>
              <a:gd name="T57" fmla="*/ 235 h 284"/>
              <a:gd name="T58" fmla="*/ 124 w 206"/>
              <a:gd name="T59" fmla="*/ 248 h 284"/>
              <a:gd name="T60" fmla="*/ 124 w 206"/>
              <a:gd name="T61" fmla="*/ 260 h 284"/>
              <a:gd name="T62" fmla="*/ 102 w 206"/>
              <a:gd name="T63" fmla="*/ 284 h 284"/>
              <a:gd name="T64" fmla="*/ 86 w 206"/>
              <a:gd name="T65" fmla="*/ 264 h 284"/>
              <a:gd name="T66" fmla="*/ 85 w 206"/>
              <a:gd name="T67" fmla="*/ 163 h 284"/>
              <a:gd name="T68" fmla="*/ 83 w 206"/>
              <a:gd name="T69" fmla="*/ 160 h 284"/>
              <a:gd name="T70" fmla="*/ 71 w 206"/>
              <a:gd name="T71" fmla="*/ 159 h 284"/>
              <a:gd name="T72" fmla="*/ 68 w 206"/>
              <a:gd name="T73" fmla="*/ 152 h 284"/>
              <a:gd name="T74" fmla="*/ 77 w 206"/>
              <a:gd name="T75" fmla="*/ 140 h 284"/>
              <a:gd name="T76" fmla="*/ 78 w 206"/>
              <a:gd name="T77" fmla="*/ 136 h 284"/>
              <a:gd name="T78" fmla="*/ 73 w 206"/>
              <a:gd name="T79" fmla="*/ 134 h 284"/>
              <a:gd name="T80" fmla="*/ 40 w 206"/>
              <a:gd name="T81" fmla="*/ 134 h 284"/>
              <a:gd name="T82" fmla="*/ 25 w 206"/>
              <a:gd name="T83" fmla="*/ 11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6" h="284">
                <a:moveTo>
                  <a:pt x="25" y="112"/>
                </a:moveTo>
                <a:cubicBezTo>
                  <a:pt x="25" y="64"/>
                  <a:pt x="25" y="64"/>
                  <a:pt x="25" y="64"/>
                </a:cubicBezTo>
                <a:cubicBezTo>
                  <a:pt x="5" y="64"/>
                  <a:pt x="5" y="64"/>
                  <a:pt x="5" y="64"/>
                </a:cubicBezTo>
                <a:cubicBezTo>
                  <a:pt x="1" y="64"/>
                  <a:pt x="0" y="62"/>
                  <a:pt x="4" y="60"/>
                </a:cubicBezTo>
                <a:cubicBezTo>
                  <a:pt x="104" y="2"/>
                  <a:pt x="104" y="2"/>
                  <a:pt x="104" y="2"/>
                </a:cubicBezTo>
                <a:cubicBezTo>
                  <a:pt x="107" y="0"/>
                  <a:pt x="113" y="0"/>
                  <a:pt x="117" y="2"/>
                </a:cubicBezTo>
                <a:cubicBezTo>
                  <a:pt x="145" y="25"/>
                  <a:pt x="145" y="25"/>
                  <a:pt x="145" y="25"/>
                </a:cubicBezTo>
                <a:cubicBezTo>
                  <a:pt x="145" y="2"/>
                  <a:pt x="145" y="2"/>
                  <a:pt x="145" y="2"/>
                </a:cubicBezTo>
                <a:cubicBezTo>
                  <a:pt x="168" y="2"/>
                  <a:pt x="168" y="2"/>
                  <a:pt x="168" y="2"/>
                </a:cubicBezTo>
                <a:cubicBezTo>
                  <a:pt x="168" y="40"/>
                  <a:pt x="168" y="40"/>
                  <a:pt x="168" y="40"/>
                </a:cubicBezTo>
                <a:cubicBezTo>
                  <a:pt x="184" y="49"/>
                  <a:pt x="184" y="49"/>
                  <a:pt x="184" y="49"/>
                </a:cubicBezTo>
                <a:cubicBezTo>
                  <a:pt x="184" y="49"/>
                  <a:pt x="184" y="49"/>
                  <a:pt x="184" y="49"/>
                </a:cubicBezTo>
                <a:cubicBezTo>
                  <a:pt x="184" y="49"/>
                  <a:pt x="184" y="49"/>
                  <a:pt x="184" y="49"/>
                </a:cubicBezTo>
                <a:cubicBezTo>
                  <a:pt x="202" y="60"/>
                  <a:pt x="202" y="60"/>
                  <a:pt x="202" y="60"/>
                </a:cubicBezTo>
                <a:cubicBezTo>
                  <a:pt x="206" y="62"/>
                  <a:pt x="205" y="64"/>
                  <a:pt x="201" y="64"/>
                </a:cubicBezTo>
                <a:cubicBezTo>
                  <a:pt x="184" y="64"/>
                  <a:pt x="184" y="64"/>
                  <a:pt x="184" y="64"/>
                </a:cubicBezTo>
                <a:cubicBezTo>
                  <a:pt x="184" y="117"/>
                  <a:pt x="184" y="117"/>
                  <a:pt x="184" y="117"/>
                </a:cubicBezTo>
                <a:cubicBezTo>
                  <a:pt x="184" y="117"/>
                  <a:pt x="185" y="134"/>
                  <a:pt x="169" y="134"/>
                </a:cubicBezTo>
                <a:cubicBezTo>
                  <a:pt x="136" y="134"/>
                  <a:pt x="136" y="134"/>
                  <a:pt x="136" y="134"/>
                </a:cubicBezTo>
                <a:cubicBezTo>
                  <a:pt x="134" y="135"/>
                  <a:pt x="131" y="136"/>
                  <a:pt x="129" y="137"/>
                </a:cubicBezTo>
                <a:cubicBezTo>
                  <a:pt x="140" y="155"/>
                  <a:pt x="140" y="155"/>
                  <a:pt x="140" y="155"/>
                </a:cubicBezTo>
                <a:cubicBezTo>
                  <a:pt x="142" y="159"/>
                  <a:pt x="139" y="160"/>
                  <a:pt x="139" y="160"/>
                </a:cubicBezTo>
                <a:cubicBezTo>
                  <a:pt x="118" y="161"/>
                  <a:pt x="118" y="161"/>
                  <a:pt x="118" y="161"/>
                </a:cubicBezTo>
                <a:cubicBezTo>
                  <a:pt x="119" y="168"/>
                  <a:pt x="119" y="168"/>
                  <a:pt x="119" y="168"/>
                </a:cubicBezTo>
                <a:cubicBezTo>
                  <a:pt x="130" y="179"/>
                  <a:pt x="130" y="179"/>
                  <a:pt x="130" y="179"/>
                </a:cubicBezTo>
                <a:cubicBezTo>
                  <a:pt x="115" y="195"/>
                  <a:pt x="115" y="195"/>
                  <a:pt x="115" y="195"/>
                </a:cubicBezTo>
                <a:cubicBezTo>
                  <a:pt x="129" y="211"/>
                  <a:pt x="129" y="211"/>
                  <a:pt x="129" y="211"/>
                </a:cubicBezTo>
                <a:cubicBezTo>
                  <a:pt x="129" y="220"/>
                  <a:pt x="129" y="220"/>
                  <a:pt x="129" y="220"/>
                </a:cubicBezTo>
                <a:cubicBezTo>
                  <a:pt x="115" y="235"/>
                  <a:pt x="115" y="235"/>
                  <a:pt x="115" y="235"/>
                </a:cubicBezTo>
                <a:cubicBezTo>
                  <a:pt x="124" y="248"/>
                  <a:pt x="124" y="248"/>
                  <a:pt x="124" y="248"/>
                </a:cubicBezTo>
                <a:cubicBezTo>
                  <a:pt x="124" y="260"/>
                  <a:pt x="124" y="260"/>
                  <a:pt x="124" y="260"/>
                </a:cubicBezTo>
                <a:cubicBezTo>
                  <a:pt x="102" y="284"/>
                  <a:pt x="102" y="284"/>
                  <a:pt x="102" y="284"/>
                </a:cubicBezTo>
                <a:cubicBezTo>
                  <a:pt x="94" y="283"/>
                  <a:pt x="86" y="264"/>
                  <a:pt x="86" y="264"/>
                </a:cubicBezTo>
                <a:cubicBezTo>
                  <a:pt x="85" y="163"/>
                  <a:pt x="85" y="163"/>
                  <a:pt x="85" y="163"/>
                </a:cubicBezTo>
                <a:cubicBezTo>
                  <a:pt x="85" y="160"/>
                  <a:pt x="83" y="160"/>
                  <a:pt x="83" y="160"/>
                </a:cubicBezTo>
                <a:cubicBezTo>
                  <a:pt x="71" y="159"/>
                  <a:pt x="71" y="159"/>
                  <a:pt x="71" y="159"/>
                </a:cubicBezTo>
                <a:cubicBezTo>
                  <a:pt x="64" y="159"/>
                  <a:pt x="68" y="152"/>
                  <a:pt x="68" y="152"/>
                </a:cubicBezTo>
                <a:cubicBezTo>
                  <a:pt x="77" y="140"/>
                  <a:pt x="77" y="140"/>
                  <a:pt x="77" y="140"/>
                </a:cubicBezTo>
                <a:cubicBezTo>
                  <a:pt x="78" y="139"/>
                  <a:pt x="78" y="137"/>
                  <a:pt x="78" y="136"/>
                </a:cubicBezTo>
                <a:cubicBezTo>
                  <a:pt x="76" y="136"/>
                  <a:pt x="74" y="135"/>
                  <a:pt x="73" y="134"/>
                </a:cubicBezTo>
                <a:cubicBezTo>
                  <a:pt x="40" y="134"/>
                  <a:pt x="40" y="134"/>
                  <a:pt x="40" y="134"/>
                </a:cubicBezTo>
                <a:cubicBezTo>
                  <a:pt x="40" y="134"/>
                  <a:pt x="25" y="133"/>
                  <a:pt x="25" y="112"/>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3"/>
          <p:cNvGrpSpPr/>
          <p:nvPr/>
        </p:nvGrpSpPr>
        <p:grpSpPr>
          <a:xfrm>
            <a:off x="8551597" y="2607649"/>
            <a:ext cx="3073704" cy="1702790"/>
            <a:chOff x="8461641" y="1680432"/>
            <a:chExt cx="2914647" cy="1614675"/>
          </a:xfrm>
        </p:grpSpPr>
        <p:sp>
          <p:nvSpPr>
            <p:cNvPr id="60" name="Rectangle 59"/>
            <p:cNvSpPr/>
            <p:nvPr/>
          </p:nvSpPr>
          <p:spPr>
            <a:xfrm>
              <a:off x="8461641" y="1680432"/>
              <a:ext cx="2914647" cy="1614675"/>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TextBox 60"/>
            <p:cNvSpPr txBox="1"/>
            <p:nvPr/>
          </p:nvSpPr>
          <p:spPr>
            <a:xfrm>
              <a:off x="8706534" y="1912546"/>
              <a:ext cx="1413952" cy="311549"/>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8701390" y="2281878"/>
              <a:ext cx="2482639" cy="507819"/>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62"/>
          <p:cNvGrpSpPr/>
          <p:nvPr/>
        </p:nvGrpSpPr>
        <p:grpSpPr>
          <a:xfrm>
            <a:off x="8910113" y="5469167"/>
            <a:ext cx="796944" cy="796944"/>
            <a:chOff x="6895745" y="6076124"/>
            <a:chExt cx="755703" cy="755703"/>
          </a:xfrm>
        </p:grpSpPr>
        <p:sp>
          <p:nvSpPr>
            <p:cNvPr id="64" name="Oval 63"/>
            <p:cNvSpPr/>
            <p:nvPr/>
          </p:nvSpPr>
          <p:spPr>
            <a:xfrm>
              <a:off x="6895745" y="607612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5" name="Group 64"/>
            <p:cNvGrpSpPr/>
            <p:nvPr/>
          </p:nvGrpSpPr>
          <p:grpSpPr>
            <a:xfrm>
              <a:off x="7162147" y="6226696"/>
              <a:ext cx="212181" cy="457727"/>
              <a:chOff x="4395788" y="2198688"/>
              <a:chExt cx="344488" cy="742951"/>
            </a:xfrm>
            <a:solidFill>
              <a:schemeClr val="bg2"/>
            </a:solidFill>
          </p:grpSpPr>
          <p:sp>
            <p:nvSpPr>
              <p:cNvPr id="66" name="Oval 65"/>
              <p:cNvSpPr>
                <a:spLocks noChangeArrowheads="1"/>
              </p:cNvSpPr>
              <p:nvPr/>
            </p:nvSpPr>
            <p:spPr bwMode="auto">
              <a:xfrm>
                <a:off x="4511675" y="2198688"/>
                <a:ext cx="109538" cy="11271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8216" tIns="24108" rIns="48216" bIns="24108" numCol="1" anchor="t" anchorCtr="0" compatLnSpc="1">
                <a:prstTxWarp prst="textNoShape">
                  <a:avLst/>
                </a:prstTxWarp>
              </a:bodyP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7"/>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8216" tIns="24108" rIns="48216" bIns="24108" numCol="1" anchor="t" anchorCtr="0" compatLnSpc="1">
                <a:prstTxWarp prst="textNoShape">
                  <a:avLst/>
                </a:prstTxWarp>
              </a:bodyP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68" name="Group 67"/>
          <p:cNvGrpSpPr/>
          <p:nvPr/>
        </p:nvGrpSpPr>
        <p:grpSpPr>
          <a:xfrm>
            <a:off x="8900231" y="4526943"/>
            <a:ext cx="796944" cy="796944"/>
            <a:chOff x="1354194" y="5911456"/>
            <a:chExt cx="755703" cy="755703"/>
          </a:xfrm>
        </p:grpSpPr>
        <p:sp>
          <p:nvSpPr>
            <p:cNvPr id="69" name="Oval 68"/>
            <p:cNvSpPr/>
            <p:nvPr/>
          </p:nvSpPr>
          <p:spPr>
            <a:xfrm>
              <a:off x="1354194" y="5911456"/>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0" name="Group 69"/>
            <p:cNvGrpSpPr/>
            <p:nvPr/>
          </p:nvGrpSpPr>
          <p:grpSpPr>
            <a:xfrm>
              <a:off x="1639245" y="6058413"/>
              <a:ext cx="185600" cy="472193"/>
              <a:chOff x="4422775" y="2198688"/>
              <a:chExt cx="292100" cy="742950"/>
            </a:xfrm>
            <a:solidFill>
              <a:schemeClr val="bg2"/>
            </a:solidFill>
          </p:grpSpPr>
          <p:sp>
            <p:nvSpPr>
              <p:cNvPr id="71" name="Freeform 12"/>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8216" tIns="24108" rIns="48216" bIns="24108" numCol="1" anchor="t" anchorCtr="0" compatLnSpc="1">
                <a:prstTxWarp prst="textNoShape">
                  <a:avLst/>
                </a:prstTxWarp>
              </a:bodyP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Oval 13"/>
              <p:cNvSpPr>
                <a:spLocks noChangeArrowheads="1"/>
              </p:cNvSpPr>
              <p:nvPr/>
            </p:nvSpPr>
            <p:spPr bwMode="auto">
              <a:xfrm>
                <a:off x="4511675" y="2198688"/>
                <a:ext cx="115888" cy="11588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8216" tIns="24108" rIns="48216" bIns="24108" numCol="1" anchor="t" anchorCtr="0" compatLnSpc="1">
                <a:prstTxWarp prst="textNoShape">
                  <a:avLst/>
                </a:prstTxWarp>
              </a:bodyP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73" name="TextBox 72"/>
          <p:cNvSpPr txBox="1"/>
          <p:nvPr/>
        </p:nvSpPr>
        <p:spPr>
          <a:xfrm>
            <a:off x="9758138" y="4672206"/>
            <a:ext cx="678391" cy="293607"/>
          </a:xfrm>
          <a:prstGeom prst="rect">
            <a:avLst/>
          </a:prstGeom>
          <a:noFill/>
        </p:spPr>
        <p:txBody>
          <a:bodyPr wrap="none" rtlCol="0">
            <a:spAutoFit/>
          </a:bodyPr>
          <a:lstStyle/>
          <a:p>
            <a:pPr>
              <a:lnSpc>
                <a:spcPct val="120000"/>
              </a:lnSpc>
            </a:pPr>
            <a:r>
              <a:rPr lang="en-US" sz="12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1.234K</a:t>
            </a:r>
            <a:endParaRPr lang="en-GB" sz="12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73"/>
          <p:cNvSpPr txBox="1"/>
          <p:nvPr/>
        </p:nvSpPr>
        <p:spPr>
          <a:xfrm>
            <a:off x="9758533" y="4934399"/>
            <a:ext cx="960519" cy="293607"/>
          </a:xfrm>
          <a:prstGeom prst="rect">
            <a:avLst/>
          </a:prstGeom>
          <a:noFill/>
        </p:spPr>
        <p:txBody>
          <a:bodyPr wrap="none" rtlCol="0">
            <a:spAutoFit/>
          </a:bodyPr>
          <a:lstStyle/>
          <a:p>
            <a:pPr>
              <a:lnSpc>
                <a:spcPct val="120000"/>
              </a:lnSpc>
            </a:pPr>
            <a:r>
              <a:rPr lang="en-US"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Male Users</a:t>
            </a:r>
            <a:endParaRPr lang="en-GB"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9776385" y="5614431"/>
            <a:ext cx="678391" cy="293607"/>
          </a:xfrm>
          <a:prstGeom prst="rect">
            <a:avLst/>
          </a:prstGeom>
          <a:noFill/>
        </p:spPr>
        <p:txBody>
          <a:bodyPr wrap="none" rtlCol="0">
            <a:spAutoFit/>
          </a:bodyPr>
          <a:lstStyle/>
          <a:p>
            <a:pPr>
              <a:lnSpc>
                <a:spcPct val="120000"/>
              </a:lnSpc>
            </a:pPr>
            <a:r>
              <a:rPr lang="en-US" sz="12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1.234K</a:t>
            </a:r>
            <a:endParaRPr lang="en-GB" sz="12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9777250" y="5876624"/>
            <a:ext cx="1140056" cy="293607"/>
          </a:xfrm>
          <a:prstGeom prst="rect">
            <a:avLst/>
          </a:prstGeom>
          <a:noFill/>
        </p:spPr>
        <p:txBody>
          <a:bodyPr wrap="none" rtlCol="0">
            <a:spAutoFit/>
          </a:bodyPr>
          <a:lstStyle/>
          <a:p>
            <a:pPr>
              <a:lnSpc>
                <a:spcPct val="120000"/>
              </a:lnSpc>
            </a:pPr>
            <a:r>
              <a:rPr lang="en-US"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Female Users</a:t>
            </a:r>
            <a:endParaRPr lang="en-GB"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文本框 51"/>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3" name="文本框 52"/>
          <p:cNvSpPr txBox="1"/>
          <p:nvPr/>
        </p:nvSpPr>
        <p:spPr>
          <a:xfrm>
            <a:off x="372973" y="654957"/>
            <a:ext cx="2352650" cy="282042"/>
          </a:xfrm>
          <a:prstGeom prst="rect">
            <a:avLst/>
          </a:prstGeom>
          <a:noFill/>
        </p:spPr>
        <p:txBody>
          <a:bodyPr wrap="none" lIns="96434" tIns="48217" rIns="96434" bIns="48217" rtlCol="0">
            <a:spAutoFit/>
          </a:bodyPr>
          <a:lstStyle/>
          <a:p>
            <a:pPr defTabSz="964278"/>
            <a:r>
              <a:rPr lang="en-US" altLang="zh-CN" sz="1200" dirty="0">
                <a:solidFill>
                  <a:srgbClr val="E7E6E6">
                    <a:lumMod val="25000"/>
                  </a:srgbClr>
                </a:solidFill>
                <a:latin typeface="Arial" panose="020B0604020202020204" pitchFamily="34" charset="0"/>
                <a:cs typeface="Arial" panose="020B0604020202020204" pitchFamily="34" charset="0"/>
                <a:sym typeface="+mn-lt"/>
              </a:rPr>
              <a:t>ADD RELATED TITLE WORDS</a:t>
            </a:r>
            <a:endParaRPr lang="zh-CN" altLang="en-US" sz="1200" dirty="0">
              <a:solidFill>
                <a:srgbClr val="E7E6E6">
                  <a:lumMod val="25000"/>
                </a:srgbClr>
              </a:solidFill>
              <a:latin typeface="Arial" panose="020B0604020202020204" pitchFamily="34" charset="0"/>
              <a:cs typeface="Arial" panose="020B0604020202020204" pitchFamily="34" charset="0"/>
              <a:sym typeface="+mn-lt"/>
            </a:endParaRPr>
          </a:p>
        </p:txBody>
      </p:sp>
    </p:spTree>
    <p:extLst>
      <p:ext uri="{BB962C8B-B14F-4D97-AF65-F5344CB8AC3E}">
        <p14:creationId xmlns:p14="http://schemas.microsoft.com/office/powerpoint/2010/main" val="2211004891"/>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61563" y="1636615"/>
            <a:ext cx="10601230" cy="4639424"/>
            <a:chOff x="1100786" y="1551735"/>
            <a:chExt cx="10052640" cy="4399344"/>
          </a:xfrm>
        </p:grpSpPr>
        <p:sp>
          <p:nvSpPr>
            <p:cNvPr id="22" name="Freeform 21"/>
            <p:cNvSpPr/>
            <p:nvPr/>
          </p:nvSpPr>
          <p:spPr>
            <a:xfrm rot="19805282">
              <a:off x="1456384" y="1551735"/>
              <a:ext cx="9350488" cy="4399344"/>
            </a:xfrm>
            <a:custGeom>
              <a:avLst/>
              <a:gdLst>
                <a:gd name="connsiteX0" fmla="*/ 9210674 w 9350488"/>
                <a:gd name="connsiteY0" fmla="*/ 3819266 h 4399344"/>
                <a:gd name="connsiteX1" fmla="*/ 9350488 w 9350488"/>
                <a:gd name="connsiteY1" fmla="*/ 4082226 h 4399344"/>
                <a:gd name="connsiteX2" fmla="*/ 9033370 w 9350488"/>
                <a:gd name="connsiteY2" fmla="*/ 4399344 h 4399344"/>
                <a:gd name="connsiteX3" fmla="*/ 6852320 w 9350488"/>
                <a:gd name="connsiteY3" fmla="*/ 4399344 h 4399344"/>
                <a:gd name="connsiteX4" fmla="*/ 6844759 w 9350488"/>
                <a:gd name="connsiteY4" fmla="*/ 4398581 h 4399344"/>
                <a:gd name="connsiteX5" fmla="*/ 6831730 w 9350488"/>
                <a:gd name="connsiteY5" fmla="*/ 4398964 h 4399344"/>
                <a:gd name="connsiteX6" fmla="*/ 6805150 w 9350488"/>
                <a:gd name="connsiteY6" fmla="*/ 4394589 h 4399344"/>
                <a:gd name="connsiteX7" fmla="*/ 6788410 w 9350488"/>
                <a:gd name="connsiteY7" fmla="*/ 4392901 h 4399344"/>
                <a:gd name="connsiteX8" fmla="*/ 6781081 w 9350488"/>
                <a:gd name="connsiteY8" fmla="*/ 4390626 h 4399344"/>
                <a:gd name="connsiteX9" fmla="*/ 6771692 w 9350488"/>
                <a:gd name="connsiteY9" fmla="*/ 4389080 h 4399344"/>
                <a:gd name="connsiteX10" fmla="*/ 6748678 w 9350488"/>
                <a:gd name="connsiteY10" fmla="*/ 4380567 h 4399344"/>
                <a:gd name="connsiteX11" fmla="*/ 6728884 w 9350488"/>
                <a:gd name="connsiteY11" fmla="*/ 4374423 h 4399344"/>
                <a:gd name="connsiteX12" fmla="*/ 6722076 w 9350488"/>
                <a:gd name="connsiteY12" fmla="*/ 4370728 h 4399344"/>
                <a:gd name="connsiteX13" fmla="*/ 6714626 w 9350488"/>
                <a:gd name="connsiteY13" fmla="*/ 4367972 h 4399344"/>
                <a:gd name="connsiteX14" fmla="*/ 6695104 w 9350488"/>
                <a:gd name="connsiteY14" fmla="*/ 4356088 h 4399344"/>
                <a:gd name="connsiteX15" fmla="*/ 6675017 w 9350488"/>
                <a:gd name="connsiteY15" fmla="*/ 4345185 h 4399344"/>
                <a:gd name="connsiteX16" fmla="*/ 6668890 w 9350488"/>
                <a:gd name="connsiteY16" fmla="*/ 4340130 h 4399344"/>
                <a:gd name="connsiteX17" fmla="*/ 6662274 w 9350488"/>
                <a:gd name="connsiteY17" fmla="*/ 4336102 h 4399344"/>
                <a:gd name="connsiteX18" fmla="*/ 6647012 w 9350488"/>
                <a:gd name="connsiteY18" fmla="*/ 4322079 h 4399344"/>
                <a:gd name="connsiteX19" fmla="*/ 6628085 w 9350488"/>
                <a:gd name="connsiteY19" fmla="*/ 4306462 h 4399344"/>
                <a:gd name="connsiteX20" fmla="*/ 6622029 w 9350488"/>
                <a:gd name="connsiteY20" fmla="*/ 4299122 h 4399344"/>
                <a:gd name="connsiteX21" fmla="*/ 6616378 w 9350488"/>
                <a:gd name="connsiteY21" fmla="*/ 4293931 h 4399344"/>
                <a:gd name="connsiteX22" fmla="*/ 6606505 w 9350488"/>
                <a:gd name="connsiteY22" fmla="*/ 4280307 h 4399344"/>
                <a:gd name="connsiteX23" fmla="*/ 6589361 w 9350488"/>
                <a:gd name="connsiteY23" fmla="*/ 4259529 h 4399344"/>
                <a:gd name="connsiteX24" fmla="*/ 6583143 w 9350488"/>
                <a:gd name="connsiteY24" fmla="*/ 4248073 h 4399344"/>
                <a:gd name="connsiteX25" fmla="*/ 6578683 w 9350488"/>
                <a:gd name="connsiteY25" fmla="*/ 4241920 h 4399344"/>
                <a:gd name="connsiteX26" fmla="*/ 5577164 w 9350488"/>
                <a:gd name="connsiteY26" fmla="*/ 2519482 h 4399344"/>
                <a:gd name="connsiteX27" fmla="*/ 3584720 w 9350488"/>
                <a:gd name="connsiteY27" fmla="*/ 2519482 h 4399344"/>
                <a:gd name="connsiteX28" fmla="*/ 3577151 w 9350488"/>
                <a:gd name="connsiteY28" fmla="*/ 2518719 h 4399344"/>
                <a:gd name="connsiteX29" fmla="*/ 3564128 w 9350488"/>
                <a:gd name="connsiteY29" fmla="*/ 2519102 h 4399344"/>
                <a:gd name="connsiteX30" fmla="*/ 3537559 w 9350488"/>
                <a:gd name="connsiteY30" fmla="*/ 2514728 h 4399344"/>
                <a:gd name="connsiteX31" fmla="*/ 3520810 w 9350488"/>
                <a:gd name="connsiteY31" fmla="*/ 2513039 h 4399344"/>
                <a:gd name="connsiteX32" fmla="*/ 3513476 w 9350488"/>
                <a:gd name="connsiteY32" fmla="*/ 2510763 h 4399344"/>
                <a:gd name="connsiteX33" fmla="*/ 3504091 w 9350488"/>
                <a:gd name="connsiteY33" fmla="*/ 2509217 h 4399344"/>
                <a:gd name="connsiteX34" fmla="*/ 3481082 w 9350488"/>
                <a:gd name="connsiteY34" fmla="*/ 2500707 h 4399344"/>
                <a:gd name="connsiteX35" fmla="*/ 3461284 w 9350488"/>
                <a:gd name="connsiteY35" fmla="*/ 2494561 h 4399344"/>
                <a:gd name="connsiteX36" fmla="*/ 3454474 w 9350488"/>
                <a:gd name="connsiteY36" fmla="*/ 2490865 h 4399344"/>
                <a:gd name="connsiteX37" fmla="*/ 3447024 w 9350488"/>
                <a:gd name="connsiteY37" fmla="*/ 2488109 h 4399344"/>
                <a:gd name="connsiteX38" fmla="*/ 3427503 w 9350488"/>
                <a:gd name="connsiteY38" fmla="*/ 2476226 h 4399344"/>
                <a:gd name="connsiteX39" fmla="*/ 3407416 w 9350488"/>
                <a:gd name="connsiteY39" fmla="*/ 2465323 h 4399344"/>
                <a:gd name="connsiteX40" fmla="*/ 3401290 w 9350488"/>
                <a:gd name="connsiteY40" fmla="*/ 2460268 h 4399344"/>
                <a:gd name="connsiteX41" fmla="*/ 3394672 w 9350488"/>
                <a:gd name="connsiteY41" fmla="*/ 2456239 h 4399344"/>
                <a:gd name="connsiteX42" fmla="*/ 3379407 w 9350488"/>
                <a:gd name="connsiteY42" fmla="*/ 2442213 h 4399344"/>
                <a:gd name="connsiteX43" fmla="*/ 3360484 w 9350488"/>
                <a:gd name="connsiteY43" fmla="*/ 2426600 h 4399344"/>
                <a:gd name="connsiteX44" fmla="*/ 3354430 w 9350488"/>
                <a:gd name="connsiteY44" fmla="*/ 2419263 h 4399344"/>
                <a:gd name="connsiteX45" fmla="*/ 3348776 w 9350488"/>
                <a:gd name="connsiteY45" fmla="*/ 2414068 h 4399344"/>
                <a:gd name="connsiteX46" fmla="*/ 3338897 w 9350488"/>
                <a:gd name="connsiteY46" fmla="*/ 2400437 h 4399344"/>
                <a:gd name="connsiteX47" fmla="*/ 3321761 w 9350488"/>
                <a:gd name="connsiteY47" fmla="*/ 2379667 h 4399344"/>
                <a:gd name="connsiteX48" fmla="*/ 3315545 w 9350488"/>
                <a:gd name="connsiteY48" fmla="*/ 2368216 h 4399344"/>
                <a:gd name="connsiteX49" fmla="*/ 3311081 w 9350488"/>
                <a:gd name="connsiteY49" fmla="*/ 2362057 h 4399344"/>
                <a:gd name="connsiteX50" fmla="*/ 2309562 w 9350488"/>
                <a:gd name="connsiteY50" fmla="*/ 639619 h 4399344"/>
                <a:gd name="connsiteX51" fmla="*/ 317118 w 9350488"/>
                <a:gd name="connsiteY51" fmla="*/ 639619 h 4399344"/>
                <a:gd name="connsiteX52" fmla="*/ 1 w 9350488"/>
                <a:gd name="connsiteY52" fmla="*/ 322501 h 4399344"/>
                <a:gd name="connsiteX53" fmla="*/ 317119 w 9350488"/>
                <a:gd name="connsiteY53" fmla="*/ 5383 h 4399344"/>
                <a:gd name="connsiteX54" fmla="*/ 2436279 w 9350488"/>
                <a:gd name="connsiteY54" fmla="*/ 5383 h 4399344"/>
                <a:gd name="connsiteX55" fmla="*/ 2448735 w 9350488"/>
                <a:gd name="connsiteY55" fmla="*/ 2523 h 4399344"/>
                <a:gd name="connsiteX56" fmla="*/ 2627103 w 9350488"/>
                <a:gd name="connsiteY56" fmla="*/ 31715 h 4399344"/>
                <a:gd name="connsiteX57" fmla="*/ 2650943 w 9350488"/>
                <a:gd name="connsiteY57" fmla="*/ 46228 h 4399344"/>
                <a:gd name="connsiteX58" fmla="*/ 2675472 w 9350488"/>
                <a:gd name="connsiteY58" fmla="*/ 59542 h 4399344"/>
                <a:gd name="connsiteX59" fmla="*/ 2790366 w 9350488"/>
                <a:gd name="connsiteY59" fmla="*/ 199065 h 4399344"/>
                <a:gd name="connsiteX60" fmla="*/ 2794154 w 9350488"/>
                <a:gd name="connsiteY60" fmla="*/ 211270 h 4399344"/>
                <a:gd name="connsiteX61" fmla="*/ 3767495 w 9350488"/>
                <a:gd name="connsiteY61" fmla="*/ 1885246 h 4399344"/>
                <a:gd name="connsiteX62" fmla="*/ 5703881 w 9350488"/>
                <a:gd name="connsiteY62" fmla="*/ 1885246 h 4399344"/>
                <a:gd name="connsiteX63" fmla="*/ 5716337 w 9350488"/>
                <a:gd name="connsiteY63" fmla="*/ 1882386 h 4399344"/>
                <a:gd name="connsiteX64" fmla="*/ 5894704 w 9350488"/>
                <a:gd name="connsiteY64" fmla="*/ 1911577 h 4399344"/>
                <a:gd name="connsiteX65" fmla="*/ 5930433 w 9350488"/>
                <a:gd name="connsiteY65" fmla="*/ 1933328 h 4399344"/>
                <a:gd name="connsiteX66" fmla="*/ 5943074 w 9350488"/>
                <a:gd name="connsiteY66" fmla="*/ 1939405 h 4399344"/>
                <a:gd name="connsiteX67" fmla="*/ 6044613 w 9350488"/>
                <a:gd name="connsiteY67" fmla="*/ 2051207 h 4399344"/>
                <a:gd name="connsiteX68" fmla="*/ 6057322 w 9350488"/>
                <a:gd name="connsiteY68" fmla="*/ 2083506 h 4399344"/>
                <a:gd name="connsiteX69" fmla="*/ 7035096 w 9350488"/>
                <a:gd name="connsiteY69" fmla="*/ 3765107 h 4399344"/>
                <a:gd name="connsiteX70" fmla="*/ 9033370 w 9350488"/>
                <a:gd name="connsiteY70" fmla="*/ 3765107 h 4399344"/>
                <a:gd name="connsiteX71" fmla="*/ 9210674 w 9350488"/>
                <a:gd name="connsiteY71" fmla="*/ 3819266 h 439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50488" h="4399344">
                  <a:moveTo>
                    <a:pt x="9210674" y="3819266"/>
                  </a:moveTo>
                  <a:cubicBezTo>
                    <a:pt x="9295028" y="3876255"/>
                    <a:pt x="9350488" y="3972763"/>
                    <a:pt x="9350488" y="4082226"/>
                  </a:cubicBezTo>
                  <a:cubicBezTo>
                    <a:pt x="9350488" y="4257365"/>
                    <a:pt x="9208509" y="4399344"/>
                    <a:pt x="9033370" y="4399344"/>
                  </a:cubicBezTo>
                  <a:lnTo>
                    <a:pt x="6852320" y="4399344"/>
                  </a:lnTo>
                  <a:lnTo>
                    <a:pt x="6844759" y="4398581"/>
                  </a:lnTo>
                  <a:lnTo>
                    <a:pt x="6831730" y="4398964"/>
                  </a:lnTo>
                  <a:lnTo>
                    <a:pt x="6805150" y="4394589"/>
                  </a:lnTo>
                  <a:lnTo>
                    <a:pt x="6788410" y="4392901"/>
                  </a:lnTo>
                  <a:lnTo>
                    <a:pt x="6781081" y="4390626"/>
                  </a:lnTo>
                  <a:lnTo>
                    <a:pt x="6771692" y="4389080"/>
                  </a:lnTo>
                  <a:lnTo>
                    <a:pt x="6748678" y="4380567"/>
                  </a:lnTo>
                  <a:lnTo>
                    <a:pt x="6728884" y="4374423"/>
                  </a:lnTo>
                  <a:lnTo>
                    <a:pt x="6722076" y="4370728"/>
                  </a:lnTo>
                  <a:lnTo>
                    <a:pt x="6714626" y="4367972"/>
                  </a:lnTo>
                  <a:lnTo>
                    <a:pt x="6695104" y="4356088"/>
                  </a:lnTo>
                  <a:lnTo>
                    <a:pt x="6675017" y="4345185"/>
                  </a:lnTo>
                  <a:lnTo>
                    <a:pt x="6668890" y="4340130"/>
                  </a:lnTo>
                  <a:lnTo>
                    <a:pt x="6662274" y="4336102"/>
                  </a:lnTo>
                  <a:lnTo>
                    <a:pt x="6647012" y="4322079"/>
                  </a:lnTo>
                  <a:lnTo>
                    <a:pt x="6628085" y="4306462"/>
                  </a:lnTo>
                  <a:lnTo>
                    <a:pt x="6622029" y="4299122"/>
                  </a:lnTo>
                  <a:lnTo>
                    <a:pt x="6616378" y="4293931"/>
                  </a:lnTo>
                  <a:lnTo>
                    <a:pt x="6606505" y="4280307"/>
                  </a:lnTo>
                  <a:lnTo>
                    <a:pt x="6589361" y="4259529"/>
                  </a:lnTo>
                  <a:lnTo>
                    <a:pt x="6583143" y="4248073"/>
                  </a:lnTo>
                  <a:lnTo>
                    <a:pt x="6578683" y="4241920"/>
                  </a:lnTo>
                  <a:lnTo>
                    <a:pt x="5577164" y="2519482"/>
                  </a:lnTo>
                  <a:lnTo>
                    <a:pt x="3584720" y="2519482"/>
                  </a:lnTo>
                  <a:lnTo>
                    <a:pt x="3577151" y="2518719"/>
                  </a:lnTo>
                  <a:lnTo>
                    <a:pt x="3564128" y="2519102"/>
                  </a:lnTo>
                  <a:lnTo>
                    <a:pt x="3537559" y="2514728"/>
                  </a:lnTo>
                  <a:lnTo>
                    <a:pt x="3520810" y="2513039"/>
                  </a:lnTo>
                  <a:lnTo>
                    <a:pt x="3513476" y="2510763"/>
                  </a:lnTo>
                  <a:lnTo>
                    <a:pt x="3504091" y="2509217"/>
                  </a:lnTo>
                  <a:lnTo>
                    <a:pt x="3481082" y="2500707"/>
                  </a:lnTo>
                  <a:lnTo>
                    <a:pt x="3461284" y="2494561"/>
                  </a:lnTo>
                  <a:lnTo>
                    <a:pt x="3454474" y="2490865"/>
                  </a:lnTo>
                  <a:lnTo>
                    <a:pt x="3447024" y="2488109"/>
                  </a:lnTo>
                  <a:lnTo>
                    <a:pt x="3427503" y="2476226"/>
                  </a:lnTo>
                  <a:lnTo>
                    <a:pt x="3407416" y="2465323"/>
                  </a:lnTo>
                  <a:lnTo>
                    <a:pt x="3401290" y="2460268"/>
                  </a:lnTo>
                  <a:lnTo>
                    <a:pt x="3394672" y="2456239"/>
                  </a:lnTo>
                  <a:lnTo>
                    <a:pt x="3379407" y="2442213"/>
                  </a:lnTo>
                  <a:lnTo>
                    <a:pt x="3360484" y="2426600"/>
                  </a:lnTo>
                  <a:lnTo>
                    <a:pt x="3354430" y="2419263"/>
                  </a:lnTo>
                  <a:lnTo>
                    <a:pt x="3348776" y="2414068"/>
                  </a:lnTo>
                  <a:lnTo>
                    <a:pt x="3338897" y="2400437"/>
                  </a:lnTo>
                  <a:lnTo>
                    <a:pt x="3321761" y="2379667"/>
                  </a:lnTo>
                  <a:lnTo>
                    <a:pt x="3315545" y="2368216"/>
                  </a:lnTo>
                  <a:lnTo>
                    <a:pt x="3311081" y="2362057"/>
                  </a:lnTo>
                  <a:lnTo>
                    <a:pt x="2309562" y="639619"/>
                  </a:lnTo>
                  <a:lnTo>
                    <a:pt x="317118" y="639619"/>
                  </a:lnTo>
                  <a:cubicBezTo>
                    <a:pt x="141979" y="639619"/>
                    <a:pt x="0" y="497640"/>
                    <a:pt x="1" y="322501"/>
                  </a:cubicBezTo>
                  <a:cubicBezTo>
                    <a:pt x="0" y="147362"/>
                    <a:pt x="141979" y="5383"/>
                    <a:pt x="317119" y="5383"/>
                  </a:cubicBezTo>
                  <a:lnTo>
                    <a:pt x="2436279" y="5383"/>
                  </a:lnTo>
                  <a:lnTo>
                    <a:pt x="2448735" y="2523"/>
                  </a:lnTo>
                  <a:cubicBezTo>
                    <a:pt x="2510031" y="-5274"/>
                    <a:pt x="2572102" y="5149"/>
                    <a:pt x="2627103" y="31715"/>
                  </a:cubicBezTo>
                  <a:lnTo>
                    <a:pt x="2650943" y="46228"/>
                  </a:lnTo>
                  <a:lnTo>
                    <a:pt x="2675472" y="59542"/>
                  </a:lnTo>
                  <a:cubicBezTo>
                    <a:pt x="2726084" y="93735"/>
                    <a:pt x="2766295" y="142156"/>
                    <a:pt x="2790366" y="199065"/>
                  </a:cubicBezTo>
                  <a:lnTo>
                    <a:pt x="2794154" y="211270"/>
                  </a:lnTo>
                  <a:lnTo>
                    <a:pt x="3767495" y="1885246"/>
                  </a:lnTo>
                  <a:lnTo>
                    <a:pt x="5703881" y="1885246"/>
                  </a:lnTo>
                  <a:lnTo>
                    <a:pt x="5716337" y="1882386"/>
                  </a:lnTo>
                  <a:cubicBezTo>
                    <a:pt x="5777633" y="1874589"/>
                    <a:pt x="5839704" y="1885011"/>
                    <a:pt x="5894704" y="1911577"/>
                  </a:cubicBezTo>
                  <a:lnTo>
                    <a:pt x="5930433" y="1933328"/>
                  </a:lnTo>
                  <a:lnTo>
                    <a:pt x="5943074" y="1939405"/>
                  </a:lnTo>
                  <a:cubicBezTo>
                    <a:pt x="5985251" y="1967899"/>
                    <a:pt x="6020204" y="2006273"/>
                    <a:pt x="6044613" y="2051207"/>
                  </a:cubicBezTo>
                  <a:lnTo>
                    <a:pt x="6057322" y="2083506"/>
                  </a:lnTo>
                  <a:lnTo>
                    <a:pt x="7035096" y="3765107"/>
                  </a:lnTo>
                  <a:lnTo>
                    <a:pt x="9033370" y="3765107"/>
                  </a:lnTo>
                  <a:cubicBezTo>
                    <a:pt x="9099047" y="3765107"/>
                    <a:pt x="9160061" y="3785073"/>
                    <a:pt x="9210674" y="3819266"/>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Rounded Rectangle 4"/>
            <p:cNvSpPr/>
            <p:nvPr/>
          </p:nvSpPr>
          <p:spPr>
            <a:xfrm rot="19805282">
              <a:off x="1100786" y="3962064"/>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ounded Rectangle 17"/>
            <p:cNvSpPr/>
            <p:nvPr/>
          </p:nvSpPr>
          <p:spPr>
            <a:xfrm rot="19805282">
              <a:off x="2976655" y="2907046"/>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ounded Rectangle 18"/>
            <p:cNvSpPr/>
            <p:nvPr/>
          </p:nvSpPr>
          <p:spPr>
            <a:xfrm rot="19805282">
              <a:off x="4856481" y="3966200"/>
              <a:ext cx="634909" cy="634236"/>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ed Rectangle 19"/>
            <p:cNvSpPr/>
            <p:nvPr/>
          </p:nvSpPr>
          <p:spPr>
            <a:xfrm rot="19805282">
              <a:off x="6750373" y="2907049"/>
              <a:ext cx="634909" cy="634236"/>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ounded Rectangle 20"/>
            <p:cNvSpPr/>
            <p:nvPr/>
          </p:nvSpPr>
          <p:spPr>
            <a:xfrm rot="19805282">
              <a:off x="10518517" y="2907047"/>
              <a:ext cx="634909" cy="634236"/>
            </a:xfrm>
            <a:prstGeom prst="roundRect">
              <a:avLst>
                <a:gd name="adj"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ounded Rectangle 22"/>
            <p:cNvSpPr/>
            <p:nvPr/>
          </p:nvSpPr>
          <p:spPr>
            <a:xfrm rot="19805282">
              <a:off x="8614859" y="3962065"/>
              <a:ext cx="634909" cy="634236"/>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noEditPoints="1"/>
            </p:cNvSpPr>
            <p:nvPr/>
          </p:nvSpPr>
          <p:spPr bwMode="auto">
            <a:xfrm>
              <a:off x="3100417" y="3031426"/>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6878905" y="3031426"/>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noEditPoints="1"/>
            </p:cNvSpPr>
            <p:nvPr/>
          </p:nvSpPr>
          <p:spPr bwMode="auto">
            <a:xfrm>
              <a:off x="5005051" y="41141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noEditPoints="1"/>
            </p:cNvSpPr>
            <p:nvPr/>
          </p:nvSpPr>
          <p:spPr bwMode="auto">
            <a:xfrm>
              <a:off x="8773924" y="4087398"/>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38" name="Straight Arrow Connector 37"/>
          <p:cNvCxnSpPr/>
          <p:nvPr/>
        </p:nvCxnSpPr>
        <p:spPr>
          <a:xfrm>
            <a:off x="3474579" y="3956327"/>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7454235" y="3956327"/>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9440759" y="2943490"/>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5476570" y="2943490"/>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2205729" y="5176348"/>
            <a:ext cx="2537702" cy="824682"/>
            <a:chOff x="1929542" y="4908274"/>
            <a:chExt cx="2729132" cy="782003"/>
          </a:xfrm>
        </p:grpSpPr>
        <p:sp>
          <p:nvSpPr>
            <p:cNvPr id="44" name="TextBox 43"/>
            <p:cNvSpPr txBox="1"/>
            <p:nvPr/>
          </p:nvSpPr>
          <p:spPr>
            <a:xfrm>
              <a:off x="2519031" y="4908274"/>
              <a:ext cx="1550153" cy="311548"/>
            </a:xfrm>
            <a:prstGeom prst="rect">
              <a:avLst/>
            </a:prstGeom>
            <a:noFill/>
          </p:spPr>
          <p:txBody>
            <a:bodyPr wrap="none"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Rectangle 44"/>
            <p:cNvSpPr/>
            <p:nvPr/>
          </p:nvSpPr>
          <p:spPr>
            <a:xfrm>
              <a:off x="1929542" y="5195350"/>
              <a:ext cx="2729132" cy="494927"/>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6185385" y="5201374"/>
            <a:ext cx="2537702" cy="799656"/>
            <a:chOff x="5703260" y="4932005"/>
            <a:chExt cx="2729132" cy="758272"/>
          </a:xfrm>
        </p:grpSpPr>
        <p:sp>
          <p:nvSpPr>
            <p:cNvPr id="48" name="TextBox 47"/>
            <p:cNvSpPr txBox="1"/>
            <p:nvPr/>
          </p:nvSpPr>
          <p:spPr>
            <a:xfrm>
              <a:off x="6292750" y="4932005"/>
              <a:ext cx="1550153" cy="311548"/>
            </a:xfrm>
            <a:prstGeom prst="rect">
              <a:avLst/>
            </a:prstGeom>
            <a:noFill/>
          </p:spPr>
          <p:txBody>
            <a:bodyPr wrap="none"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Rectangle 48"/>
            <p:cNvSpPr/>
            <p:nvPr/>
          </p:nvSpPr>
          <p:spPr>
            <a:xfrm>
              <a:off x="5703260" y="5195350"/>
              <a:ext cx="2729132" cy="494927"/>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6"/>
          <p:cNvGrpSpPr/>
          <p:nvPr/>
        </p:nvGrpSpPr>
        <p:grpSpPr>
          <a:xfrm>
            <a:off x="4168723" y="1709795"/>
            <a:ext cx="2611174" cy="815016"/>
            <a:chOff x="4038291" y="1621125"/>
            <a:chExt cx="2304129" cy="772840"/>
          </a:xfrm>
        </p:grpSpPr>
        <p:sp>
          <p:nvSpPr>
            <p:cNvPr id="50" name="TextBox 49"/>
            <p:cNvSpPr txBox="1"/>
            <p:nvPr/>
          </p:nvSpPr>
          <p:spPr>
            <a:xfrm>
              <a:off x="4554393" y="1621125"/>
              <a:ext cx="1271925" cy="311549"/>
            </a:xfrm>
            <a:prstGeom prst="rect">
              <a:avLst/>
            </a:prstGeom>
            <a:noFill/>
          </p:spPr>
          <p:txBody>
            <a:bodyPr wrap="none"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50"/>
            <p:cNvSpPr/>
            <p:nvPr/>
          </p:nvSpPr>
          <p:spPr>
            <a:xfrm>
              <a:off x="4038291" y="1899037"/>
              <a:ext cx="2304129" cy="494928"/>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8114883" y="1721694"/>
            <a:ext cx="2611174" cy="803111"/>
            <a:chOff x="7780247" y="1632414"/>
            <a:chExt cx="2304129" cy="761553"/>
          </a:xfrm>
        </p:grpSpPr>
        <p:sp>
          <p:nvSpPr>
            <p:cNvPr id="52" name="TextBox 51"/>
            <p:cNvSpPr txBox="1"/>
            <p:nvPr/>
          </p:nvSpPr>
          <p:spPr>
            <a:xfrm>
              <a:off x="8296348" y="1632414"/>
              <a:ext cx="1271925" cy="311550"/>
            </a:xfrm>
            <a:prstGeom prst="rect">
              <a:avLst/>
            </a:prstGeom>
            <a:noFill/>
          </p:spPr>
          <p:txBody>
            <a:bodyPr wrap="none"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7780247" y="1899037"/>
              <a:ext cx="2304129" cy="494930"/>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0" name="文本框 29"/>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1" name="文本框 30"/>
          <p:cNvSpPr txBox="1"/>
          <p:nvPr/>
        </p:nvSpPr>
        <p:spPr>
          <a:xfrm>
            <a:off x="372973" y="654957"/>
            <a:ext cx="2352650" cy="282042"/>
          </a:xfrm>
          <a:prstGeom prst="rect">
            <a:avLst/>
          </a:prstGeom>
          <a:noFill/>
        </p:spPr>
        <p:txBody>
          <a:bodyPr wrap="none" lIns="96434" tIns="48217" rIns="96434" bIns="48217" rtlCol="0">
            <a:spAutoFit/>
          </a:bodyPr>
          <a:lstStyle/>
          <a:p>
            <a:pPr defTabSz="964278"/>
            <a:r>
              <a:rPr lang="en-US" altLang="zh-CN" sz="1200" dirty="0">
                <a:solidFill>
                  <a:srgbClr val="E7E6E6">
                    <a:lumMod val="25000"/>
                  </a:srgbClr>
                </a:solidFill>
                <a:latin typeface="Arial" panose="020B0604020202020204" pitchFamily="34" charset="0"/>
                <a:cs typeface="Arial" panose="020B0604020202020204" pitchFamily="34" charset="0"/>
                <a:sym typeface="+mn-lt"/>
              </a:rPr>
              <a:t>ADD RELATED TITLE WORDS</a:t>
            </a:r>
            <a:endParaRPr lang="zh-CN" altLang="en-US" sz="1200" dirty="0">
              <a:solidFill>
                <a:srgbClr val="E7E6E6">
                  <a:lumMod val="25000"/>
                </a:srgbClr>
              </a:solidFill>
              <a:latin typeface="Arial" panose="020B0604020202020204" pitchFamily="34" charset="0"/>
              <a:cs typeface="Arial" panose="020B0604020202020204" pitchFamily="34" charset="0"/>
              <a:sym typeface="+mn-lt"/>
            </a:endParaRPr>
          </a:p>
        </p:txBody>
      </p:sp>
    </p:spTree>
    <p:extLst>
      <p:ext uri="{BB962C8B-B14F-4D97-AF65-F5344CB8AC3E}">
        <p14:creationId xmlns:p14="http://schemas.microsoft.com/office/powerpoint/2010/main" val="3859902316"/>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48855" y="0"/>
            <a:ext cx="9239313" cy="7232650"/>
          </a:xfrm>
          <a:prstGeom prst="rect">
            <a:avLst/>
          </a:prstGeom>
        </p:spPr>
      </p:pic>
      <p:sp>
        <p:nvSpPr>
          <p:cNvPr id="12" name="矩形 11"/>
          <p:cNvSpPr/>
          <p:nvPr/>
        </p:nvSpPr>
        <p:spPr>
          <a:xfrm>
            <a:off x="1288743" y="3352956"/>
            <a:ext cx="10181192" cy="2376264"/>
          </a:xfrm>
          <a:prstGeom prst="rect">
            <a:avLst/>
          </a:prstGeom>
          <a:gradFill>
            <a:gsLst>
              <a:gs pos="0">
                <a:schemeClr val="bg1">
                  <a:alpha val="26000"/>
                </a:schemeClr>
              </a:gs>
              <a:gs pos="100000">
                <a:schemeClr val="tx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矩形 4"/>
          <p:cNvSpPr/>
          <p:nvPr/>
        </p:nvSpPr>
        <p:spPr>
          <a:xfrm>
            <a:off x="1507971" y="3569557"/>
            <a:ext cx="9721080" cy="2376264"/>
          </a:xfrm>
          <a:prstGeom prst="rect">
            <a:avLst/>
          </a:prstGeom>
          <a:gradFill>
            <a:gsLst>
              <a:gs pos="0">
                <a:schemeClr val="bg1">
                  <a:alpha val="26000"/>
                </a:schemeClr>
              </a:gs>
              <a:gs pos="100000">
                <a:schemeClr val="tx1">
                  <a:alpha val="0"/>
                </a:schemeClr>
              </a:gs>
            </a:gsLst>
            <a:lin ang="5400000" scaled="1"/>
          </a:gradFill>
          <a:ln w="25400">
            <a:gradFill>
              <a:gsLst>
                <a:gs pos="0">
                  <a:schemeClr val="bg1"/>
                </a:gs>
                <a:gs pos="100000">
                  <a:schemeClr val="tx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矩形 259"/>
          <p:cNvSpPr>
            <a:spLocks noChangeArrowheads="1"/>
          </p:cNvSpPr>
          <p:nvPr/>
        </p:nvSpPr>
        <p:spPr bwMode="auto">
          <a:xfrm>
            <a:off x="4887203" y="3917131"/>
            <a:ext cx="298427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5400" cap="all" dirty="0">
                <a:solidFill>
                  <a:schemeClr val="bg1"/>
                </a:solidFill>
                <a:latin typeface="方正正准黑简体" panose="02000000000000000000" pitchFamily="2" charset="-122"/>
                <a:ea typeface="方正正准黑简体" panose="02000000000000000000" pitchFamily="2" charset="-122"/>
                <a:cs typeface="Arial" panose="020B0604020202020204" pitchFamily="34" charset="0"/>
              </a:rPr>
              <a:t>谢谢聆听</a:t>
            </a:r>
          </a:p>
        </p:txBody>
      </p:sp>
      <p:sp>
        <p:nvSpPr>
          <p:cNvPr id="18" name="矩形 259"/>
          <p:cNvSpPr>
            <a:spLocks noChangeArrowheads="1"/>
          </p:cNvSpPr>
          <p:nvPr/>
        </p:nvSpPr>
        <p:spPr bwMode="auto">
          <a:xfrm>
            <a:off x="4996298" y="4866894"/>
            <a:ext cx="302433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2000" dirty="0">
                <a:solidFill>
                  <a:schemeClr val="bg1"/>
                </a:solidFill>
                <a:latin typeface="Arial" panose="020B0604020202020204" pitchFamily="34" charset="0"/>
                <a:cs typeface="Arial" panose="020B0604020202020204" pitchFamily="34" charset="0"/>
              </a:rPr>
              <a:t>Thank you for listening</a:t>
            </a:r>
          </a:p>
        </p:txBody>
      </p:sp>
      <p:sp>
        <p:nvSpPr>
          <p:cNvPr id="19" name="矩形 259"/>
          <p:cNvSpPr>
            <a:spLocks noChangeArrowheads="1"/>
          </p:cNvSpPr>
          <p:nvPr/>
        </p:nvSpPr>
        <p:spPr bwMode="auto">
          <a:xfrm>
            <a:off x="4082540" y="5390708"/>
            <a:ext cx="4571942" cy="33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1600" cap="all" dirty="0">
                <a:solidFill>
                  <a:schemeClr val="bg1"/>
                </a:solidFill>
                <a:effectLst>
                  <a:outerShdw blurRad="38100" dist="38100" dir="2700000" algn="tl">
                    <a:srgbClr val="000000">
                      <a:alpha val="43137"/>
                    </a:srgbClr>
                  </a:outerShdw>
                </a:effectLst>
                <a:cs typeface="Arial" panose="020B0604020202020204" pitchFamily="34" charset="0"/>
              </a:rPr>
              <a:t>|</a:t>
            </a:r>
            <a:r>
              <a:rPr lang="zh-CN" altLang="en-US" sz="1600" cap="all" dirty="0">
                <a:solidFill>
                  <a:schemeClr val="bg1"/>
                </a:solidFill>
                <a:effectLst>
                  <a:outerShdw blurRad="38100" dist="38100" dir="2700000" algn="tl">
                    <a:srgbClr val="000000">
                      <a:alpha val="43137"/>
                    </a:srgbClr>
                  </a:outerShdw>
                </a:effectLst>
                <a:cs typeface="Arial" panose="020B0604020202020204" pitchFamily="34" charset="0"/>
              </a:rPr>
              <a:t>适用于述职报告</a:t>
            </a:r>
            <a:r>
              <a:rPr lang="en-US" altLang="zh-CN" sz="1600" cap="all" dirty="0">
                <a:solidFill>
                  <a:schemeClr val="bg1"/>
                </a:solidFill>
                <a:effectLst>
                  <a:outerShdw blurRad="38100" dist="38100" dir="2700000" algn="tl">
                    <a:srgbClr val="000000">
                      <a:alpha val="43137"/>
                    </a:srgbClr>
                  </a:outerShdw>
                </a:effectLst>
                <a:cs typeface="Arial" panose="020B0604020202020204" pitchFamily="34" charset="0"/>
              </a:rPr>
              <a:t>|</a:t>
            </a:r>
            <a:r>
              <a:rPr lang="zh-CN" altLang="en-US" sz="1600" cap="all" dirty="0">
                <a:solidFill>
                  <a:schemeClr val="bg1"/>
                </a:solidFill>
                <a:effectLst>
                  <a:outerShdw blurRad="38100" dist="38100" dir="2700000" algn="tl">
                    <a:srgbClr val="000000">
                      <a:alpha val="43137"/>
                    </a:srgbClr>
                  </a:outerShdw>
                </a:effectLst>
                <a:cs typeface="Arial" panose="020B0604020202020204" pitchFamily="34" charset="0"/>
              </a:rPr>
              <a:t>个人简介</a:t>
            </a:r>
            <a:r>
              <a:rPr lang="en-US" altLang="zh-CN" sz="1600" cap="all" dirty="0">
                <a:solidFill>
                  <a:schemeClr val="bg1"/>
                </a:solidFill>
                <a:effectLst>
                  <a:outerShdw blurRad="38100" dist="38100" dir="2700000" algn="tl">
                    <a:srgbClr val="000000">
                      <a:alpha val="43137"/>
                    </a:srgbClr>
                  </a:outerShdw>
                </a:effectLst>
                <a:cs typeface="Arial" panose="020B0604020202020204" pitchFamily="34" charset="0"/>
              </a:rPr>
              <a:t>|</a:t>
            </a:r>
            <a:r>
              <a:rPr lang="zh-CN" altLang="en-US" sz="1600" cap="all" dirty="0">
                <a:solidFill>
                  <a:schemeClr val="bg1"/>
                </a:solidFill>
                <a:effectLst>
                  <a:outerShdw blurRad="38100" dist="38100" dir="2700000" algn="tl">
                    <a:srgbClr val="000000">
                      <a:alpha val="43137"/>
                    </a:srgbClr>
                  </a:outerShdw>
                </a:effectLst>
                <a:cs typeface="Arial" panose="020B0604020202020204" pitchFamily="34" charset="0"/>
              </a:rPr>
              <a:t>工作总结</a:t>
            </a:r>
            <a:r>
              <a:rPr lang="en-US" altLang="zh-CN" sz="1600" cap="all" dirty="0">
                <a:solidFill>
                  <a:schemeClr val="bg1"/>
                </a:solidFill>
                <a:effectLst>
                  <a:outerShdw blurRad="38100" dist="38100" dir="2700000" algn="tl">
                    <a:srgbClr val="000000">
                      <a:alpha val="43137"/>
                    </a:srgbClr>
                  </a:outerShdw>
                </a:effectLst>
                <a:cs typeface="Arial" panose="020B0604020202020204" pitchFamily="34" charset="0"/>
              </a:rPr>
              <a:t>|</a:t>
            </a:r>
            <a:r>
              <a:rPr lang="zh-CN" altLang="en-US" sz="1600" cap="all" dirty="0">
                <a:solidFill>
                  <a:schemeClr val="bg1"/>
                </a:solidFill>
                <a:effectLst>
                  <a:outerShdw blurRad="38100" dist="38100" dir="2700000" algn="tl">
                    <a:srgbClr val="000000">
                      <a:alpha val="43137"/>
                    </a:srgbClr>
                  </a:outerShdw>
                </a:effectLst>
                <a:cs typeface="Arial" panose="020B0604020202020204" pitchFamily="34" charset="0"/>
              </a:rPr>
              <a:t>会议报告等</a:t>
            </a:r>
            <a:r>
              <a:rPr lang="en-US" altLang="zh-CN" sz="1600" cap="all" dirty="0">
                <a:solidFill>
                  <a:schemeClr val="bg1"/>
                </a:solidFill>
                <a:effectLst>
                  <a:outerShdw blurRad="38100" dist="38100" dir="2700000" algn="tl">
                    <a:srgbClr val="000000">
                      <a:alpha val="43137"/>
                    </a:srgbClr>
                  </a:outerShdw>
                </a:effectLst>
                <a:cs typeface="Arial" panose="020B0604020202020204" pitchFamily="34" charset="0"/>
              </a:rPr>
              <a:t>|</a:t>
            </a:r>
            <a:endParaRPr lang="zh-CN" altLang="en-US" sz="1600" cap="all" dirty="0">
              <a:solidFill>
                <a:schemeClr val="bg1"/>
              </a:solidFill>
              <a:effectLst>
                <a:outerShdw blurRad="38100" dist="38100" dir="2700000" algn="tl">
                  <a:srgbClr val="000000">
                    <a:alpha val="43137"/>
                  </a:srgbClr>
                </a:outerShdw>
              </a:effectLst>
              <a:cs typeface="Arial" panose="020B0604020202020204" pitchFamily="34" charset="0"/>
            </a:endParaRPr>
          </a:p>
        </p:txBody>
      </p:sp>
      <p:sp>
        <p:nvSpPr>
          <p:cNvPr id="7" name="椭圆 6"/>
          <p:cNvSpPr/>
          <p:nvPr/>
        </p:nvSpPr>
        <p:spPr>
          <a:xfrm>
            <a:off x="7575127" y="2594839"/>
            <a:ext cx="658544" cy="658544"/>
          </a:xfrm>
          <a:prstGeom prst="ellipse">
            <a:avLst/>
          </a:prstGeom>
          <a:gradFill>
            <a:gsLst>
              <a:gs pos="0">
                <a:schemeClr val="bg1"/>
              </a:gs>
              <a:gs pos="100000">
                <a:schemeClr val="tx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rot="20057534">
            <a:off x="7855415" y="1508440"/>
            <a:ext cx="1174417" cy="1174417"/>
          </a:xfrm>
          <a:prstGeom prst="ellipse">
            <a:avLst/>
          </a:prstGeom>
          <a:gradFill>
            <a:gsLst>
              <a:gs pos="0">
                <a:schemeClr val="bg1"/>
              </a:gs>
              <a:gs pos="100000">
                <a:schemeClr val="tx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rot="3186813">
            <a:off x="8276666" y="2572289"/>
            <a:ext cx="856627" cy="856627"/>
          </a:xfrm>
          <a:prstGeom prst="ellipse">
            <a:avLst/>
          </a:prstGeom>
          <a:gradFill>
            <a:gsLst>
              <a:gs pos="0">
                <a:schemeClr val="bg1"/>
              </a:gs>
              <a:gs pos="100000">
                <a:schemeClr val="tx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rot="4951152">
            <a:off x="8780664" y="985534"/>
            <a:ext cx="1243964" cy="1243964"/>
          </a:xfrm>
          <a:prstGeom prst="ellipse">
            <a:avLst/>
          </a:prstGeom>
          <a:gradFill>
            <a:gsLst>
              <a:gs pos="0">
                <a:schemeClr val="bg1"/>
              </a:gs>
              <a:gs pos="100000">
                <a:schemeClr val="tx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rot="5400000">
            <a:off x="9620950" y="1814129"/>
            <a:ext cx="1367218" cy="1367218"/>
          </a:xfrm>
          <a:prstGeom prst="ellipse">
            <a:avLst/>
          </a:prstGeom>
          <a:gradFill>
            <a:gsLst>
              <a:gs pos="0">
                <a:schemeClr val="bg1"/>
              </a:gs>
              <a:gs pos="100000">
                <a:schemeClr val="tx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rot="1141008">
            <a:off x="8908498" y="2175711"/>
            <a:ext cx="960052" cy="960052"/>
          </a:xfrm>
          <a:prstGeom prst="ellipse">
            <a:avLst/>
          </a:prstGeom>
          <a:gradFill>
            <a:gsLst>
              <a:gs pos="0">
                <a:schemeClr val="bg1"/>
              </a:gs>
              <a:gs pos="100000">
                <a:schemeClr val="tx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flipH="1">
            <a:off x="1634212" y="985534"/>
            <a:ext cx="3362086" cy="2443382"/>
            <a:chOff x="7952943" y="985534"/>
            <a:chExt cx="3413041" cy="2443382"/>
          </a:xfrm>
        </p:grpSpPr>
        <p:sp>
          <p:nvSpPr>
            <p:cNvPr id="24" name="椭圆 23"/>
            <p:cNvSpPr/>
            <p:nvPr/>
          </p:nvSpPr>
          <p:spPr>
            <a:xfrm>
              <a:off x="7952943" y="2594839"/>
              <a:ext cx="658544" cy="658544"/>
            </a:xfrm>
            <a:prstGeom prst="ellipse">
              <a:avLst/>
            </a:prstGeom>
            <a:gradFill>
              <a:gsLst>
                <a:gs pos="0">
                  <a:schemeClr val="bg1"/>
                </a:gs>
                <a:gs pos="100000">
                  <a:schemeClr val="tx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rot="20057534">
              <a:off x="8233231" y="1508440"/>
              <a:ext cx="1174417" cy="1174417"/>
            </a:xfrm>
            <a:prstGeom prst="ellipse">
              <a:avLst/>
            </a:prstGeom>
            <a:gradFill>
              <a:gsLst>
                <a:gs pos="0">
                  <a:schemeClr val="bg1"/>
                </a:gs>
                <a:gs pos="100000">
                  <a:schemeClr val="tx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rot="3186813">
              <a:off x="8654482" y="2572289"/>
              <a:ext cx="856627" cy="856627"/>
            </a:xfrm>
            <a:prstGeom prst="ellipse">
              <a:avLst/>
            </a:prstGeom>
            <a:gradFill>
              <a:gsLst>
                <a:gs pos="0">
                  <a:schemeClr val="bg1"/>
                </a:gs>
                <a:gs pos="100000">
                  <a:schemeClr val="tx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rot="4951152">
              <a:off x="9158480" y="985534"/>
              <a:ext cx="1243964" cy="1243964"/>
            </a:xfrm>
            <a:prstGeom prst="ellipse">
              <a:avLst/>
            </a:prstGeom>
            <a:gradFill>
              <a:gsLst>
                <a:gs pos="0">
                  <a:schemeClr val="bg1"/>
                </a:gs>
                <a:gs pos="100000">
                  <a:schemeClr val="tx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rot="5400000">
              <a:off x="9998766" y="1814129"/>
              <a:ext cx="1367218" cy="1367218"/>
            </a:xfrm>
            <a:prstGeom prst="ellipse">
              <a:avLst/>
            </a:prstGeom>
            <a:gradFill>
              <a:gsLst>
                <a:gs pos="0">
                  <a:schemeClr val="bg1"/>
                </a:gs>
                <a:gs pos="100000">
                  <a:schemeClr val="tx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rot="1141008">
              <a:off x="9286314" y="2175711"/>
              <a:ext cx="960052" cy="960052"/>
            </a:xfrm>
            <a:prstGeom prst="ellipse">
              <a:avLst/>
            </a:prstGeom>
            <a:gradFill>
              <a:gsLst>
                <a:gs pos="0">
                  <a:schemeClr val="bg1"/>
                </a:gs>
                <a:gs pos="100000">
                  <a:schemeClr val="tx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椭圆 29"/>
          <p:cNvSpPr/>
          <p:nvPr/>
        </p:nvSpPr>
        <p:spPr>
          <a:xfrm rot="1800000">
            <a:off x="6069335" y="5862407"/>
            <a:ext cx="703221" cy="703221"/>
          </a:xfrm>
          <a:prstGeom prst="ellipse">
            <a:avLst/>
          </a:prstGeom>
          <a:gradFill>
            <a:gsLst>
              <a:gs pos="0">
                <a:schemeClr val="bg1"/>
              </a:gs>
              <a:gs pos="100000">
                <a:schemeClr val="tx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554446350"/>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9437" y="0"/>
            <a:ext cx="9239313" cy="7232650"/>
          </a:xfrm>
          <a:prstGeom prst="rect">
            <a:avLst/>
          </a:prstGeom>
        </p:spPr>
      </p:pic>
      <p:sp>
        <p:nvSpPr>
          <p:cNvPr id="21" name="矩形 20"/>
          <p:cNvSpPr/>
          <p:nvPr/>
        </p:nvSpPr>
        <p:spPr>
          <a:xfrm>
            <a:off x="1149" y="-18253"/>
            <a:ext cx="5852235" cy="7259807"/>
          </a:xfrm>
          <a:custGeom>
            <a:avLst/>
            <a:gdLst/>
            <a:ahLst/>
            <a:cxnLst/>
            <a:rect l="l" t="t" r="r" b="b"/>
            <a:pathLst>
              <a:path w="4958866" h="5163450">
                <a:moveTo>
                  <a:pt x="0" y="0"/>
                </a:moveTo>
                <a:lnTo>
                  <a:pt x="755577" y="0"/>
                </a:lnTo>
                <a:lnTo>
                  <a:pt x="899592" y="0"/>
                </a:lnTo>
                <a:lnTo>
                  <a:pt x="1508303" y="0"/>
                </a:lnTo>
                <a:lnTo>
                  <a:pt x="3955209" y="0"/>
                </a:lnTo>
                <a:lnTo>
                  <a:pt x="4206139" y="0"/>
                </a:lnTo>
                <a:cubicBezTo>
                  <a:pt x="4666577" y="617385"/>
                  <a:pt x="4958866" y="1544845"/>
                  <a:pt x="4958866" y="2581725"/>
                </a:cubicBezTo>
                <a:cubicBezTo>
                  <a:pt x="4958866" y="3614989"/>
                  <a:pt x="4668612" y="4539595"/>
                  <a:pt x="4210704" y="5156800"/>
                </a:cubicBezTo>
                <a:lnTo>
                  <a:pt x="3955209" y="5156800"/>
                </a:lnTo>
                <a:lnTo>
                  <a:pt x="3955209" y="5163450"/>
                </a:lnTo>
                <a:lnTo>
                  <a:pt x="755577" y="5163450"/>
                </a:lnTo>
                <a:lnTo>
                  <a:pt x="755577" y="5156800"/>
                </a:lnTo>
                <a:lnTo>
                  <a:pt x="0" y="515680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606610" y="3532783"/>
            <a:ext cx="4293787" cy="369286"/>
          </a:xfrm>
          <a:prstGeom prst="rect">
            <a:avLst/>
          </a:prstGeom>
        </p:spPr>
        <p:txBody>
          <a:bodyPr wrap="none" lIns="0" tIns="0" rIns="0" bIns="0">
            <a:spAutoFit/>
          </a:bodyPr>
          <a:lstStyle/>
          <a:p>
            <a:pPr algn="ctr">
              <a:lnSpc>
                <a:spcPct val="120000"/>
              </a:lnSpc>
            </a:pPr>
            <a:r>
              <a:rPr lang="en-US" altLang="zh-CN" sz="2000" cap="all" dirty="0">
                <a:solidFill>
                  <a:schemeClr val="bg1"/>
                </a:solidFill>
                <a:cs typeface="+mn-ea"/>
                <a:sym typeface="+mn-lt"/>
              </a:rPr>
              <a:t>Please replace the written content</a:t>
            </a:r>
            <a:endParaRPr lang="zh-CN" altLang="en-US" sz="2000" b="1" cap="all" dirty="0">
              <a:solidFill>
                <a:schemeClr val="bg1"/>
              </a:solidFill>
              <a:cs typeface="+mn-ea"/>
              <a:sym typeface="+mn-lt"/>
            </a:endParaRPr>
          </a:p>
        </p:txBody>
      </p:sp>
      <p:sp>
        <p:nvSpPr>
          <p:cNvPr id="8" name="TextBox 148"/>
          <p:cNvSpPr txBox="1"/>
          <p:nvPr/>
        </p:nvSpPr>
        <p:spPr>
          <a:xfrm>
            <a:off x="1438242" y="2896335"/>
            <a:ext cx="2630522" cy="535465"/>
          </a:xfrm>
          <a:prstGeom prst="rect">
            <a:avLst/>
          </a:prstGeom>
          <a:noFill/>
        </p:spPr>
        <p:txBody>
          <a:bodyPr wrap="square" rtlCol="0">
            <a:spAutoFit/>
          </a:bodyPr>
          <a:lstStyle/>
          <a:p>
            <a:pPr algn="ctr" latinLnBrk="1">
              <a:lnSpc>
                <a:spcPct val="120000"/>
              </a:lnSpc>
              <a:defRPr/>
            </a:pPr>
            <a:r>
              <a:rPr kumimoji="1" lang="zh-CN" altLang="en-US" sz="2400" dirty="0">
                <a:solidFill>
                  <a:schemeClr val="bg1"/>
                </a:solidFill>
                <a:latin typeface="方正正中黑简体" panose="02000000000000000000" pitchFamily="2" charset="-122"/>
                <a:ea typeface="方正正中黑简体" panose="02000000000000000000" pitchFamily="2" charset="-122"/>
                <a:cs typeface="+mn-ea"/>
                <a:sym typeface="Arial" panose="020B0604020202020204" pitchFamily="34" charset="0"/>
              </a:rPr>
              <a:t>请替换文字内容</a:t>
            </a:r>
            <a:endParaRPr kumimoji="1" lang="en-US" altLang="ko-KR" sz="2400" dirty="0">
              <a:solidFill>
                <a:schemeClr val="bg1"/>
              </a:solidFill>
              <a:latin typeface="方正正中黑简体" panose="02000000000000000000" pitchFamily="2" charset="-122"/>
              <a:ea typeface="方正正中黑简体" panose="02000000000000000000" pitchFamily="2" charset="-122"/>
              <a:cs typeface="+mn-ea"/>
              <a:sym typeface="Arial" panose="020B0604020202020204" pitchFamily="34" charset="0"/>
            </a:endParaRPr>
          </a:p>
        </p:txBody>
      </p:sp>
      <p:cxnSp>
        <p:nvCxnSpPr>
          <p:cNvPr id="5" name="直接连接符 4"/>
          <p:cNvCxnSpPr/>
          <p:nvPr/>
        </p:nvCxnSpPr>
        <p:spPr>
          <a:xfrm>
            <a:off x="1438242" y="3413335"/>
            <a:ext cx="263052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extBox 13"/>
          <p:cNvSpPr txBox="1"/>
          <p:nvPr/>
        </p:nvSpPr>
        <p:spPr>
          <a:xfrm>
            <a:off x="2292566" y="1873856"/>
            <a:ext cx="1269401" cy="1081829"/>
          </a:xfrm>
          <a:prstGeom prst="rect">
            <a:avLst/>
          </a:prstGeom>
          <a:noFill/>
        </p:spPr>
        <p:txBody>
          <a:bodyPr wrap="square" lIns="0" tIns="0" rIns="0" bIns="0" rtlCol="0">
            <a:spAutoFit/>
          </a:bodyPr>
          <a:lstStyle/>
          <a:p>
            <a:r>
              <a:rPr lang="en-US" altLang="zh-CN" sz="7030" b="1" dirty="0">
                <a:solidFill>
                  <a:schemeClr val="bg1"/>
                </a:solidFill>
                <a:latin typeface="Arial" panose="020B0604020202020204" pitchFamily="34" charset="0"/>
                <a:ea typeface="+mj-ea"/>
                <a:cs typeface="Arial" panose="020B0604020202020204" pitchFamily="34" charset="0"/>
              </a:rPr>
              <a:t>01</a:t>
            </a:r>
            <a:endParaRPr lang="zh-CN" altLang="en-US" sz="7030" b="1" dirty="0">
              <a:solidFill>
                <a:schemeClr val="bg1"/>
              </a:solidFill>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111582747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6926979" y="2062424"/>
            <a:ext cx="3837672" cy="3837673"/>
            <a:chOff x="7115266" y="1299207"/>
            <a:chExt cx="3142800" cy="3142800"/>
          </a:xfrm>
        </p:grpSpPr>
        <p:sp>
          <p:nvSpPr>
            <p:cNvPr id="5" name="Oval 18"/>
            <p:cNvSpPr/>
            <p:nvPr/>
          </p:nvSpPr>
          <p:spPr>
            <a:xfrm>
              <a:off x="7115266" y="1299207"/>
              <a:ext cx="3142800" cy="3142800"/>
            </a:xfrm>
            <a:prstGeom prst="ellipse">
              <a:avLst/>
            </a:prstGeom>
            <a:solidFill>
              <a:schemeClr val="accent4"/>
            </a:solidFill>
            <a:ln w="76200" cmpd="sng">
              <a:noFill/>
            </a:ln>
            <a:effectLst/>
          </p:spPr>
          <p:style>
            <a:lnRef idx="1">
              <a:schemeClr val="accent1"/>
            </a:lnRef>
            <a:fillRef idx="3">
              <a:schemeClr val="accent1"/>
            </a:fillRef>
            <a:effectRef idx="2">
              <a:schemeClr val="accent1"/>
            </a:effectRef>
            <a:fontRef idx="minor">
              <a:schemeClr val="lt1"/>
            </a:fontRef>
          </p:style>
          <p:txBody>
            <a:bodyPr lIns="111638" tIns="55819" rIns="111638" bIns="55819" rtlCol="0" anchor="ct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5"/>
            <p:cNvSpPr txBox="1"/>
            <p:nvPr/>
          </p:nvSpPr>
          <p:spPr>
            <a:xfrm>
              <a:off x="7852834" y="3037533"/>
              <a:ext cx="1660924" cy="725900"/>
            </a:xfrm>
            <a:prstGeom prst="rect">
              <a:avLst/>
            </a:prstGeom>
            <a:noFill/>
          </p:spPr>
          <p:txBody>
            <a:bodyPr wrap="square" lIns="0" tIns="0" rIns="0" bIns="0" rtlCol="0">
              <a:spAutoFit/>
            </a:bodyPr>
            <a:lstStyle/>
            <a:p>
              <a:pPr algn="just">
                <a:lnSpc>
                  <a:spcPct val="120000"/>
                </a:lnSpc>
              </a:pPr>
              <a:r>
                <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p>
          </p:txBody>
        </p:sp>
        <p:sp>
          <p:nvSpPr>
            <p:cNvPr id="7" name="TextBox 6"/>
            <p:cNvSpPr txBox="1"/>
            <p:nvPr/>
          </p:nvSpPr>
          <p:spPr>
            <a:xfrm>
              <a:off x="8067735" y="2039519"/>
              <a:ext cx="1261556" cy="823989"/>
            </a:xfrm>
            <a:prstGeom prst="rect">
              <a:avLst/>
            </a:prstGeom>
            <a:noFill/>
          </p:spPr>
          <p:txBody>
            <a:bodyPr wrap="none" lIns="0" tIns="0" rIns="0" bIns="0" rtlCol="0">
              <a:spAutoFit/>
            </a:bodyPr>
            <a:lstStyle/>
            <a:p>
              <a:pPr algn="ctr">
                <a:lnSpc>
                  <a:spcPct val="120000"/>
                </a:lnSpc>
              </a:pPr>
              <a:r>
                <a:rPr lang="en-US" sz="6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86%</a:t>
              </a:r>
            </a:p>
          </p:txBody>
        </p:sp>
        <p:sp>
          <p:nvSpPr>
            <p:cNvPr id="8" name="TextBox 7"/>
            <p:cNvSpPr txBox="1"/>
            <p:nvPr/>
          </p:nvSpPr>
          <p:spPr>
            <a:xfrm>
              <a:off x="7996956" y="2826600"/>
              <a:ext cx="1323256" cy="193448"/>
            </a:xfrm>
            <a:prstGeom prst="rect">
              <a:avLst/>
            </a:prstGeom>
            <a:noFill/>
          </p:spPr>
          <p:txBody>
            <a:bodyPr wrap="none" lIns="0" tIns="0" rIns="0" bIns="0" rtlCol="0">
              <a:spAutoFit/>
            </a:body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p>
          </p:txBody>
        </p:sp>
      </p:grpSp>
      <p:grpSp>
        <p:nvGrpSpPr>
          <p:cNvPr id="18" name="组合 17"/>
          <p:cNvGrpSpPr/>
          <p:nvPr/>
        </p:nvGrpSpPr>
        <p:grpSpPr>
          <a:xfrm>
            <a:off x="1956812" y="1991695"/>
            <a:ext cx="3061272" cy="3061272"/>
            <a:chOff x="909267" y="1241284"/>
            <a:chExt cx="2506980" cy="2506980"/>
          </a:xfrm>
        </p:grpSpPr>
        <p:sp>
          <p:nvSpPr>
            <p:cNvPr id="3" name="Oval 16"/>
            <p:cNvSpPr/>
            <p:nvPr/>
          </p:nvSpPr>
          <p:spPr>
            <a:xfrm>
              <a:off x="909267" y="1241284"/>
              <a:ext cx="2506980" cy="2506980"/>
            </a:xfrm>
            <a:prstGeom prst="ellipse">
              <a:avLst/>
            </a:prstGeom>
            <a:solidFill>
              <a:schemeClr val="accent1"/>
            </a:solidFill>
            <a:ln w="76200" cmpd="sng">
              <a:noFill/>
            </a:ln>
            <a:effectLst/>
          </p:spPr>
          <p:style>
            <a:lnRef idx="1">
              <a:schemeClr val="accent1"/>
            </a:lnRef>
            <a:fillRef idx="3">
              <a:schemeClr val="accent1"/>
            </a:fillRef>
            <a:effectRef idx="2">
              <a:schemeClr val="accent1"/>
            </a:effectRef>
            <a:fontRef idx="minor">
              <a:schemeClr val="lt1"/>
            </a:fontRef>
          </p:style>
          <p:txBody>
            <a:bodyPr lIns="111638" tIns="55819" rIns="111638" bIns="55819" rtlCol="0" anchor="ct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8"/>
            <p:cNvSpPr txBox="1"/>
            <p:nvPr/>
          </p:nvSpPr>
          <p:spPr>
            <a:xfrm>
              <a:off x="1493333" y="2719586"/>
              <a:ext cx="1334504" cy="483934"/>
            </a:xfrm>
            <a:prstGeom prst="rect">
              <a:avLst/>
            </a:prstGeom>
            <a:noFill/>
          </p:spPr>
          <p:txBody>
            <a:bodyPr wrap="square" lIns="0" tIns="0" rIns="0" bIns="0" rtlCol="0">
              <a:spAutoFit/>
            </a:bodyPr>
            <a:lstStyle/>
            <a:p>
              <a:pPr algn="just">
                <a:lnSpc>
                  <a:spcPct val="120000"/>
                </a:lnSpc>
              </a:pPr>
              <a:r>
                <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10" name="TextBox 9"/>
            <p:cNvSpPr txBox="1"/>
            <p:nvPr/>
          </p:nvSpPr>
          <p:spPr>
            <a:xfrm>
              <a:off x="1543224" y="1670330"/>
              <a:ext cx="1261557" cy="907376"/>
            </a:xfrm>
            <a:prstGeom prst="rect">
              <a:avLst/>
            </a:prstGeom>
            <a:noFill/>
          </p:spPr>
          <p:txBody>
            <a:bodyPr wrap="none" lIns="0" tIns="0" rIns="0" bIns="0" rtlCol="0">
              <a:spAutoFit/>
            </a:bodyPr>
            <a:lstStyle/>
            <a:p>
              <a:pPr algn="ctr">
                <a:lnSpc>
                  <a:spcPct val="120000"/>
                </a:lnSpc>
              </a:pPr>
              <a:r>
                <a:rPr lang="en-US" sz="6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76%</a:t>
              </a:r>
            </a:p>
          </p:txBody>
        </p:sp>
        <p:sp>
          <p:nvSpPr>
            <p:cNvPr id="11" name="TextBox 10"/>
            <p:cNvSpPr txBox="1"/>
            <p:nvPr/>
          </p:nvSpPr>
          <p:spPr>
            <a:xfrm>
              <a:off x="1506525" y="2514843"/>
              <a:ext cx="1323257" cy="211721"/>
            </a:xfrm>
            <a:prstGeom prst="rect">
              <a:avLst/>
            </a:prstGeom>
            <a:noFill/>
          </p:spPr>
          <p:txBody>
            <a:bodyPr wrap="none" lIns="0" tIns="0" rIns="0" bIns="0" rtlCol="0">
              <a:spAutoFit/>
            </a:body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p>
          </p:txBody>
        </p:sp>
      </p:grpSp>
      <p:grpSp>
        <p:nvGrpSpPr>
          <p:cNvPr id="20" name="组合 19"/>
          <p:cNvGrpSpPr/>
          <p:nvPr/>
        </p:nvGrpSpPr>
        <p:grpSpPr>
          <a:xfrm>
            <a:off x="4416929" y="3681890"/>
            <a:ext cx="2484376" cy="2484376"/>
            <a:chOff x="2923938" y="2625442"/>
            <a:chExt cx="2034540" cy="2034540"/>
          </a:xfrm>
        </p:grpSpPr>
        <p:sp>
          <p:nvSpPr>
            <p:cNvPr id="2" name="Oval 14"/>
            <p:cNvSpPr/>
            <p:nvPr/>
          </p:nvSpPr>
          <p:spPr>
            <a:xfrm>
              <a:off x="2923938" y="2625442"/>
              <a:ext cx="2034540" cy="2034540"/>
            </a:xfrm>
            <a:prstGeom prst="ellipse">
              <a:avLst/>
            </a:prstGeom>
            <a:solidFill>
              <a:schemeClr val="accent2"/>
            </a:solidFill>
            <a:ln w="76200" cmpd="sng">
              <a:noFill/>
            </a:ln>
            <a:effectLst/>
          </p:spPr>
          <p:style>
            <a:lnRef idx="1">
              <a:schemeClr val="accent1"/>
            </a:lnRef>
            <a:fillRef idx="3">
              <a:schemeClr val="accent1"/>
            </a:fillRef>
            <a:effectRef idx="2">
              <a:schemeClr val="accent1"/>
            </a:effectRef>
            <a:fontRef idx="minor">
              <a:schemeClr val="lt1"/>
            </a:fontRef>
          </p:style>
          <p:txBody>
            <a:bodyPr lIns="111638" tIns="55819" rIns="111638" bIns="55819" rtlCol="0" anchor="ct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3330550" y="3682938"/>
              <a:ext cx="1252095" cy="473536"/>
            </a:xfrm>
            <a:prstGeom prst="rect">
              <a:avLst/>
            </a:prstGeom>
            <a:noFill/>
          </p:spPr>
          <p:txBody>
            <a:bodyPr wrap="square" lIns="0" tIns="0" rIns="0" bIns="0" rtlCol="0">
              <a:spAutoFit/>
            </a:bodyPr>
            <a:lstStyle/>
            <a:p>
              <a:pPr algn="just">
                <a:lnSpc>
                  <a:spcPct val="120000"/>
                </a:lnSpc>
              </a:pPr>
              <a:r>
                <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13" name="TextBox 12"/>
            <p:cNvSpPr txBox="1"/>
            <p:nvPr/>
          </p:nvSpPr>
          <p:spPr>
            <a:xfrm>
              <a:off x="3531689" y="2940341"/>
              <a:ext cx="841475" cy="604917"/>
            </a:xfrm>
            <a:prstGeom prst="rect">
              <a:avLst/>
            </a:prstGeom>
            <a:noFill/>
          </p:spPr>
          <p:txBody>
            <a:bodyPr wrap="none" lIns="0" tIns="0" rIns="0" bIns="0" rtlCol="0">
              <a:spAutoFit/>
            </a:bodyPr>
            <a:lstStyle/>
            <a:p>
              <a:pPr algn="ctr">
                <a:lnSpc>
                  <a:spcPct val="120000"/>
                </a:lnSpc>
              </a:pPr>
              <a:r>
                <a:rPr lang="en-US" sz="4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53%</a:t>
              </a:r>
            </a:p>
          </p:txBody>
        </p:sp>
        <p:sp>
          <p:nvSpPr>
            <p:cNvPr id="14" name="TextBox 13"/>
            <p:cNvSpPr txBox="1"/>
            <p:nvPr/>
          </p:nvSpPr>
          <p:spPr>
            <a:xfrm>
              <a:off x="3286979" y="3501194"/>
              <a:ext cx="1323257" cy="211721"/>
            </a:xfrm>
            <a:prstGeom prst="rect">
              <a:avLst/>
            </a:prstGeom>
            <a:noFill/>
          </p:spPr>
          <p:txBody>
            <a:bodyPr wrap="none" lIns="0" tIns="0" rIns="0" bIns="0" rtlCol="0">
              <a:spAutoFit/>
            </a:body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p>
          </p:txBody>
        </p:sp>
      </p:grpSp>
      <p:grpSp>
        <p:nvGrpSpPr>
          <p:cNvPr id="21" name="组合 20"/>
          <p:cNvGrpSpPr/>
          <p:nvPr/>
        </p:nvGrpSpPr>
        <p:grpSpPr>
          <a:xfrm>
            <a:off x="5417174" y="1882135"/>
            <a:ext cx="2031400" cy="2031400"/>
            <a:chOff x="3743074" y="1151562"/>
            <a:chExt cx="1663582" cy="1663582"/>
          </a:xfrm>
        </p:grpSpPr>
        <p:sp>
          <p:nvSpPr>
            <p:cNvPr id="4" name="Oval 17"/>
            <p:cNvSpPr/>
            <p:nvPr/>
          </p:nvSpPr>
          <p:spPr>
            <a:xfrm>
              <a:off x="3743074" y="1151562"/>
              <a:ext cx="1663582" cy="1663582"/>
            </a:xfrm>
            <a:prstGeom prst="ellipse">
              <a:avLst/>
            </a:prstGeom>
            <a:solidFill>
              <a:schemeClr val="accent3"/>
            </a:solidFill>
            <a:ln w="76200" cmpd="sng">
              <a:noFill/>
            </a:ln>
            <a:effectLst/>
          </p:spPr>
          <p:style>
            <a:lnRef idx="1">
              <a:schemeClr val="accent1"/>
            </a:lnRef>
            <a:fillRef idx="3">
              <a:schemeClr val="accent1"/>
            </a:fillRef>
            <a:effectRef idx="2">
              <a:schemeClr val="accent1"/>
            </a:effectRef>
            <a:fontRef idx="minor">
              <a:schemeClr val="lt1"/>
            </a:fontRef>
          </p:style>
          <p:txBody>
            <a:bodyPr lIns="111638" tIns="55819" rIns="111638" bIns="55819" rtlCol="0" anchor="ct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3957464" y="2007393"/>
              <a:ext cx="1262607" cy="473536"/>
            </a:xfrm>
            <a:prstGeom prst="rect">
              <a:avLst/>
            </a:prstGeom>
            <a:noFill/>
          </p:spPr>
          <p:txBody>
            <a:bodyPr wrap="square" lIns="0" tIns="0" rIns="0" bIns="0" rtlCol="0">
              <a:spAutoFit/>
            </a:bodyPr>
            <a:lstStyle/>
            <a:p>
              <a:pPr algn="just">
                <a:lnSpc>
                  <a:spcPct val="120000"/>
                </a:lnSpc>
              </a:pPr>
              <a:r>
                <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16" name="TextBox 15"/>
            <p:cNvSpPr txBox="1"/>
            <p:nvPr/>
          </p:nvSpPr>
          <p:spPr>
            <a:xfrm>
              <a:off x="4164998" y="1314546"/>
              <a:ext cx="841475" cy="604917"/>
            </a:xfrm>
            <a:prstGeom prst="rect">
              <a:avLst/>
            </a:prstGeom>
            <a:noFill/>
          </p:spPr>
          <p:txBody>
            <a:bodyPr wrap="none" lIns="0" tIns="0" rIns="0" bIns="0" rtlCol="0">
              <a:spAutoFit/>
            </a:bodyPr>
            <a:lstStyle/>
            <a:p>
              <a:pPr algn="ctr">
                <a:lnSpc>
                  <a:spcPct val="120000"/>
                </a:lnSpc>
              </a:pPr>
              <a:r>
                <a:rPr lang="en-US" sz="4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38%</a:t>
              </a:r>
            </a:p>
          </p:txBody>
        </p:sp>
        <p:sp>
          <p:nvSpPr>
            <p:cNvPr id="17" name="TextBox 16"/>
            <p:cNvSpPr txBox="1"/>
            <p:nvPr/>
          </p:nvSpPr>
          <p:spPr>
            <a:xfrm>
              <a:off x="4091855" y="1847189"/>
              <a:ext cx="992442" cy="158790"/>
            </a:xfrm>
            <a:prstGeom prst="rect">
              <a:avLst/>
            </a:prstGeom>
            <a:noFill/>
          </p:spPr>
          <p:txBody>
            <a:bodyPr wrap="none" lIns="0" tIns="0" rIns="0" bIns="0" rtlCol="0">
              <a:spAutoFit/>
            </a:bodyPr>
            <a:lstStyle/>
            <a:p>
              <a:pPr algn="ctr">
                <a:lnSpc>
                  <a:spcPct val="120000"/>
                </a:lnSpc>
              </a:pPr>
              <a:r>
                <a:rPr lang="zh-CN" alt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p>
          </p:txBody>
        </p:sp>
      </p:grpSp>
      <p:sp>
        <p:nvSpPr>
          <p:cNvPr id="23" name="文本框 22"/>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4" name="文本框 23"/>
          <p:cNvSpPr txBox="1"/>
          <p:nvPr/>
        </p:nvSpPr>
        <p:spPr>
          <a:xfrm>
            <a:off x="372973" y="654957"/>
            <a:ext cx="2352650" cy="282042"/>
          </a:xfrm>
          <a:prstGeom prst="rect">
            <a:avLst/>
          </a:prstGeom>
          <a:noFill/>
        </p:spPr>
        <p:txBody>
          <a:bodyPr wrap="none" lIns="96434" tIns="48217" rIns="96434" bIns="48217" rtlCol="0">
            <a:spAutoFit/>
          </a:bodyPr>
          <a:lstStyle/>
          <a:p>
            <a:pPr defTabSz="964278"/>
            <a:r>
              <a:rPr lang="en-US" altLang="zh-CN" sz="1200" dirty="0">
                <a:solidFill>
                  <a:srgbClr val="E7E6E6">
                    <a:lumMod val="25000"/>
                  </a:srgbClr>
                </a:solidFill>
                <a:latin typeface="Arial" panose="020B0604020202020204" pitchFamily="34" charset="0"/>
                <a:cs typeface="Arial" panose="020B0604020202020204" pitchFamily="34" charset="0"/>
                <a:sym typeface="+mn-lt"/>
              </a:rPr>
              <a:t>ADD RELATED TITLE WORDS</a:t>
            </a:r>
            <a:endParaRPr lang="zh-CN" altLang="en-US" sz="1200" dirty="0">
              <a:solidFill>
                <a:srgbClr val="E7E6E6">
                  <a:lumMod val="25000"/>
                </a:srgbClr>
              </a:solidFill>
              <a:latin typeface="Arial" panose="020B0604020202020204" pitchFamily="34" charset="0"/>
              <a:cs typeface="Arial" panose="020B0604020202020204" pitchFamily="34" charset="0"/>
              <a:sym typeface="+mn-lt"/>
            </a:endParaRPr>
          </a:p>
        </p:txBody>
      </p:sp>
    </p:spTree>
    <p:extLst>
      <p:ext uri="{BB962C8B-B14F-4D97-AF65-F5344CB8AC3E}">
        <p14:creationId xmlns:p14="http://schemas.microsoft.com/office/powerpoint/2010/main" val="1550087504"/>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组合 19"/>
          <p:cNvGrpSpPr>
            <a:grpSpLocks/>
          </p:cNvGrpSpPr>
          <p:nvPr/>
        </p:nvGrpSpPr>
        <p:grpSpPr bwMode="auto">
          <a:xfrm>
            <a:off x="8826888" y="4152008"/>
            <a:ext cx="3121455" cy="2104915"/>
            <a:chOff x="1160463" y="2509323"/>
            <a:chExt cx="5937970" cy="1496661"/>
          </a:xfrm>
        </p:grpSpPr>
        <p:sp>
          <p:nvSpPr>
            <p:cNvPr id="60" name="Text Box 11"/>
            <p:cNvSpPr txBox="1">
              <a:spLocks noChangeArrowheads="1"/>
            </p:cNvSpPr>
            <p:nvPr/>
          </p:nvSpPr>
          <p:spPr bwMode="auto">
            <a:xfrm>
              <a:off x="1160463" y="2509323"/>
              <a:ext cx="3195775" cy="21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spcBef>
                  <a:spcPts val="0"/>
                </a:spcBef>
                <a:spcAft>
                  <a:spcPts val="0"/>
                </a:spcAft>
              </a:pPr>
              <a:r>
                <a:rPr lang="zh-CN" alt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61" name="矩形 18"/>
            <p:cNvSpPr>
              <a:spLocks noChangeArrowheads="1"/>
            </p:cNvSpPr>
            <p:nvPr/>
          </p:nvSpPr>
          <p:spPr bwMode="auto">
            <a:xfrm>
              <a:off x="1160463" y="2859542"/>
              <a:ext cx="5937970" cy="1146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0"/>
                </a:spcBef>
                <a:spcAft>
                  <a:spcPts val="0"/>
                </a:spcAft>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Freeform 14"/>
          <p:cNvSpPr>
            <a:spLocks/>
          </p:cNvSpPr>
          <p:nvPr/>
        </p:nvSpPr>
        <p:spPr bwMode="auto">
          <a:xfrm>
            <a:off x="6331304" y="3499910"/>
            <a:ext cx="2175759" cy="2719699"/>
          </a:xfrm>
          <a:custGeom>
            <a:avLst/>
            <a:gdLst>
              <a:gd name="T0" fmla="*/ 716 w 716"/>
              <a:gd name="T1" fmla="*/ 895 h 895"/>
              <a:gd name="T2" fmla="*/ 0 w 716"/>
              <a:gd name="T3" fmla="*/ 895 h 895"/>
              <a:gd name="T4" fmla="*/ 357 w 716"/>
              <a:gd name="T5" fmla="*/ 0 h 895"/>
              <a:gd name="T6" fmla="*/ 716 w 716"/>
              <a:gd name="T7" fmla="*/ 895 h 895"/>
              <a:gd name="T8" fmla="*/ 716 w 716"/>
              <a:gd name="T9" fmla="*/ 895 h 895"/>
            </a:gdLst>
            <a:ahLst/>
            <a:cxnLst>
              <a:cxn ang="0">
                <a:pos x="T0" y="T1"/>
              </a:cxn>
              <a:cxn ang="0">
                <a:pos x="T2" y="T3"/>
              </a:cxn>
              <a:cxn ang="0">
                <a:pos x="T4" y="T5"/>
              </a:cxn>
              <a:cxn ang="0">
                <a:pos x="T6" y="T7"/>
              </a:cxn>
              <a:cxn ang="0">
                <a:pos x="T8" y="T9"/>
              </a:cxn>
            </a:cxnLst>
            <a:rect l="0" t="0" r="r" b="b"/>
            <a:pathLst>
              <a:path w="716" h="895">
                <a:moveTo>
                  <a:pt x="716" y="895"/>
                </a:moveTo>
                <a:lnTo>
                  <a:pt x="0" y="895"/>
                </a:lnTo>
                <a:lnTo>
                  <a:pt x="357" y="0"/>
                </a:lnTo>
                <a:lnTo>
                  <a:pt x="716" y="895"/>
                </a:lnTo>
                <a:lnTo>
                  <a:pt x="716" y="895"/>
                </a:lnTo>
                <a:close/>
              </a:path>
            </a:pathLst>
          </a:custGeom>
          <a:solidFill>
            <a:schemeClr val="accent4">
              <a:lumMod val="75000"/>
            </a:schemeClr>
          </a:solidFill>
          <a:ln>
            <a:noFill/>
          </a:ln>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zh-CN" alt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5"/>
          <p:cNvSpPr>
            <a:spLocks/>
          </p:cNvSpPr>
          <p:nvPr/>
        </p:nvSpPr>
        <p:spPr bwMode="auto">
          <a:xfrm>
            <a:off x="6331303" y="3499910"/>
            <a:ext cx="1084843" cy="2719699"/>
          </a:xfrm>
          <a:custGeom>
            <a:avLst/>
            <a:gdLst>
              <a:gd name="T0" fmla="*/ 357 w 357"/>
              <a:gd name="T1" fmla="*/ 895 h 895"/>
              <a:gd name="T2" fmla="*/ 0 w 357"/>
              <a:gd name="T3" fmla="*/ 895 h 895"/>
              <a:gd name="T4" fmla="*/ 357 w 357"/>
              <a:gd name="T5" fmla="*/ 0 h 895"/>
              <a:gd name="T6" fmla="*/ 357 w 357"/>
              <a:gd name="T7" fmla="*/ 895 h 895"/>
              <a:gd name="T8" fmla="*/ 357 w 357"/>
              <a:gd name="T9" fmla="*/ 895 h 895"/>
            </a:gdLst>
            <a:ahLst/>
            <a:cxnLst>
              <a:cxn ang="0">
                <a:pos x="T0" y="T1"/>
              </a:cxn>
              <a:cxn ang="0">
                <a:pos x="T2" y="T3"/>
              </a:cxn>
              <a:cxn ang="0">
                <a:pos x="T4" y="T5"/>
              </a:cxn>
              <a:cxn ang="0">
                <a:pos x="T6" y="T7"/>
              </a:cxn>
              <a:cxn ang="0">
                <a:pos x="T8" y="T9"/>
              </a:cxn>
            </a:cxnLst>
            <a:rect l="0" t="0" r="r" b="b"/>
            <a:pathLst>
              <a:path w="357" h="895">
                <a:moveTo>
                  <a:pt x="357" y="895"/>
                </a:moveTo>
                <a:lnTo>
                  <a:pt x="0" y="895"/>
                </a:lnTo>
                <a:lnTo>
                  <a:pt x="357" y="0"/>
                </a:lnTo>
                <a:lnTo>
                  <a:pt x="357" y="895"/>
                </a:lnTo>
                <a:lnTo>
                  <a:pt x="357" y="895"/>
                </a:lnTo>
                <a:close/>
              </a:path>
            </a:pathLst>
          </a:custGeom>
          <a:solidFill>
            <a:schemeClr val="accent4">
              <a:lumMod val="60000"/>
              <a:lumOff val="40000"/>
            </a:schemeClr>
          </a:solidFill>
          <a:ln>
            <a:noFill/>
          </a:ln>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zh-CN" alt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6"/>
          <p:cNvSpPr>
            <a:spLocks/>
          </p:cNvSpPr>
          <p:nvPr/>
        </p:nvSpPr>
        <p:spPr bwMode="auto">
          <a:xfrm>
            <a:off x="6331304" y="5271515"/>
            <a:ext cx="2175759" cy="948097"/>
          </a:xfrm>
          <a:custGeom>
            <a:avLst/>
            <a:gdLst>
              <a:gd name="T0" fmla="*/ 716 w 716"/>
              <a:gd name="T1" fmla="*/ 312 h 312"/>
              <a:gd name="T2" fmla="*/ 0 w 716"/>
              <a:gd name="T3" fmla="*/ 312 h 312"/>
              <a:gd name="T4" fmla="*/ 357 w 716"/>
              <a:gd name="T5" fmla="*/ 0 h 312"/>
              <a:gd name="T6" fmla="*/ 716 w 716"/>
              <a:gd name="T7" fmla="*/ 312 h 312"/>
              <a:gd name="T8" fmla="*/ 716 w 716"/>
              <a:gd name="T9" fmla="*/ 312 h 312"/>
            </a:gdLst>
            <a:ahLst/>
            <a:cxnLst>
              <a:cxn ang="0">
                <a:pos x="T0" y="T1"/>
              </a:cxn>
              <a:cxn ang="0">
                <a:pos x="T2" y="T3"/>
              </a:cxn>
              <a:cxn ang="0">
                <a:pos x="T4" y="T5"/>
              </a:cxn>
              <a:cxn ang="0">
                <a:pos x="T6" y="T7"/>
              </a:cxn>
              <a:cxn ang="0">
                <a:pos x="T8" y="T9"/>
              </a:cxn>
            </a:cxnLst>
            <a:rect l="0" t="0" r="r" b="b"/>
            <a:pathLst>
              <a:path w="716" h="312">
                <a:moveTo>
                  <a:pt x="716" y="312"/>
                </a:moveTo>
                <a:lnTo>
                  <a:pt x="0" y="312"/>
                </a:lnTo>
                <a:lnTo>
                  <a:pt x="357" y="0"/>
                </a:lnTo>
                <a:lnTo>
                  <a:pt x="716" y="312"/>
                </a:lnTo>
                <a:lnTo>
                  <a:pt x="716" y="312"/>
                </a:lnTo>
                <a:close/>
              </a:path>
            </a:pathLst>
          </a:custGeom>
          <a:solidFill>
            <a:schemeClr val="accent4"/>
          </a:solidFill>
          <a:ln>
            <a:noFill/>
          </a:ln>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zh-CN" alt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7"/>
          <p:cNvSpPr>
            <a:spLocks/>
          </p:cNvSpPr>
          <p:nvPr/>
        </p:nvSpPr>
        <p:spPr bwMode="auto">
          <a:xfrm>
            <a:off x="4602246" y="2703752"/>
            <a:ext cx="2172721" cy="3515857"/>
          </a:xfrm>
          <a:custGeom>
            <a:avLst/>
            <a:gdLst>
              <a:gd name="T0" fmla="*/ 715 w 715"/>
              <a:gd name="T1" fmla="*/ 1157 h 1157"/>
              <a:gd name="T2" fmla="*/ 0 w 715"/>
              <a:gd name="T3" fmla="*/ 1157 h 1157"/>
              <a:gd name="T4" fmla="*/ 359 w 715"/>
              <a:gd name="T5" fmla="*/ 0 h 1157"/>
              <a:gd name="T6" fmla="*/ 715 w 715"/>
              <a:gd name="T7" fmla="*/ 1157 h 1157"/>
              <a:gd name="T8" fmla="*/ 715 w 715"/>
              <a:gd name="T9" fmla="*/ 1157 h 1157"/>
            </a:gdLst>
            <a:ahLst/>
            <a:cxnLst>
              <a:cxn ang="0">
                <a:pos x="T0" y="T1"/>
              </a:cxn>
              <a:cxn ang="0">
                <a:pos x="T2" y="T3"/>
              </a:cxn>
              <a:cxn ang="0">
                <a:pos x="T4" y="T5"/>
              </a:cxn>
              <a:cxn ang="0">
                <a:pos x="T6" y="T7"/>
              </a:cxn>
              <a:cxn ang="0">
                <a:pos x="T8" y="T9"/>
              </a:cxn>
            </a:cxnLst>
            <a:rect l="0" t="0" r="r" b="b"/>
            <a:pathLst>
              <a:path w="715" h="1157">
                <a:moveTo>
                  <a:pt x="715" y="1157"/>
                </a:moveTo>
                <a:lnTo>
                  <a:pt x="0" y="1157"/>
                </a:lnTo>
                <a:lnTo>
                  <a:pt x="359" y="0"/>
                </a:lnTo>
                <a:lnTo>
                  <a:pt x="715" y="1157"/>
                </a:lnTo>
                <a:lnTo>
                  <a:pt x="715" y="1157"/>
                </a:lnTo>
                <a:close/>
              </a:path>
            </a:pathLst>
          </a:custGeom>
          <a:solidFill>
            <a:schemeClr val="accent3">
              <a:lumMod val="50000"/>
            </a:schemeClr>
          </a:solidFill>
          <a:ln>
            <a:noFill/>
          </a:ln>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zh-CN" alt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8"/>
          <p:cNvSpPr>
            <a:spLocks/>
          </p:cNvSpPr>
          <p:nvPr/>
        </p:nvSpPr>
        <p:spPr bwMode="auto">
          <a:xfrm>
            <a:off x="4602245" y="2703752"/>
            <a:ext cx="1090920" cy="3515857"/>
          </a:xfrm>
          <a:custGeom>
            <a:avLst/>
            <a:gdLst>
              <a:gd name="T0" fmla="*/ 359 w 359"/>
              <a:gd name="T1" fmla="*/ 1157 h 1157"/>
              <a:gd name="T2" fmla="*/ 0 w 359"/>
              <a:gd name="T3" fmla="*/ 1157 h 1157"/>
              <a:gd name="T4" fmla="*/ 359 w 359"/>
              <a:gd name="T5" fmla="*/ 0 h 1157"/>
              <a:gd name="T6" fmla="*/ 359 w 359"/>
              <a:gd name="T7" fmla="*/ 1157 h 1157"/>
              <a:gd name="T8" fmla="*/ 359 w 359"/>
              <a:gd name="T9" fmla="*/ 1157 h 1157"/>
            </a:gdLst>
            <a:ahLst/>
            <a:cxnLst>
              <a:cxn ang="0">
                <a:pos x="T0" y="T1"/>
              </a:cxn>
              <a:cxn ang="0">
                <a:pos x="T2" y="T3"/>
              </a:cxn>
              <a:cxn ang="0">
                <a:pos x="T4" y="T5"/>
              </a:cxn>
              <a:cxn ang="0">
                <a:pos x="T6" y="T7"/>
              </a:cxn>
              <a:cxn ang="0">
                <a:pos x="T8" y="T9"/>
              </a:cxn>
            </a:cxnLst>
            <a:rect l="0" t="0" r="r" b="b"/>
            <a:pathLst>
              <a:path w="359" h="1157">
                <a:moveTo>
                  <a:pt x="359" y="1157"/>
                </a:moveTo>
                <a:lnTo>
                  <a:pt x="0" y="1157"/>
                </a:lnTo>
                <a:lnTo>
                  <a:pt x="359" y="0"/>
                </a:lnTo>
                <a:lnTo>
                  <a:pt x="359" y="1157"/>
                </a:lnTo>
                <a:lnTo>
                  <a:pt x="359" y="1157"/>
                </a:lnTo>
                <a:close/>
              </a:path>
            </a:pathLst>
          </a:custGeom>
          <a:solidFill>
            <a:schemeClr val="accent3">
              <a:lumMod val="60000"/>
              <a:lumOff val="40000"/>
            </a:schemeClr>
          </a:solidFill>
          <a:ln>
            <a:noFill/>
          </a:ln>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zh-CN" alt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p:cNvSpPr>
          <p:nvPr/>
        </p:nvSpPr>
        <p:spPr bwMode="auto">
          <a:xfrm>
            <a:off x="4602246" y="5001063"/>
            <a:ext cx="2172721" cy="1218546"/>
          </a:xfrm>
          <a:custGeom>
            <a:avLst/>
            <a:gdLst>
              <a:gd name="T0" fmla="*/ 715 w 715"/>
              <a:gd name="T1" fmla="*/ 401 h 401"/>
              <a:gd name="T2" fmla="*/ 0 w 715"/>
              <a:gd name="T3" fmla="*/ 401 h 401"/>
              <a:gd name="T4" fmla="*/ 359 w 715"/>
              <a:gd name="T5" fmla="*/ 0 h 401"/>
              <a:gd name="T6" fmla="*/ 715 w 715"/>
              <a:gd name="T7" fmla="*/ 401 h 401"/>
              <a:gd name="T8" fmla="*/ 715 w 715"/>
              <a:gd name="T9" fmla="*/ 401 h 401"/>
            </a:gdLst>
            <a:ahLst/>
            <a:cxnLst>
              <a:cxn ang="0">
                <a:pos x="T0" y="T1"/>
              </a:cxn>
              <a:cxn ang="0">
                <a:pos x="T2" y="T3"/>
              </a:cxn>
              <a:cxn ang="0">
                <a:pos x="T4" y="T5"/>
              </a:cxn>
              <a:cxn ang="0">
                <a:pos x="T6" y="T7"/>
              </a:cxn>
              <a:cxn ang="0">
                <a:pos x="T8" y="T9"/>
              </a:cxn>
            </a:cxnLst>
            <a:rect l="0" t="0" r="r" b="b"/>
            <a:pathLst>
              <a:path w="715" h="401">
                <a:moveTo>
                  <a:pt x="715" y="401"/>
                </a:moveTo>
                <a:lnTo>
                  <a:pt x="0" y="401"/>
                </a:lnTo>
                <a:lnTo>
                  <a:pt x="359" y="0"/>
                </a:lnTo>
                <a:lnTo>
                  <a:pt x="715" y="401"/>
                </a:lnTo>
                <a:lnTo>
                  <a:pt x="715" y="401"/>
                </a:lnTo>
                <a:close/>
              </a:path>
            </a:pathLst>
          </a:custGeom>
          <a:solidFill>
            <a:schemeClr val="accent3"/>
          </a:solidFill>
          <a:ln>
            <a:noFill/>
          </a:ln>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zh-CN" alt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20"/>
          <p:cNvSpPr>
            <a:spLocks/>
          </p:cNvSpPr>
          <p:nvPr/>
        </p:nvSpPr>
        <p:spPr bwMode="auto">
          <a:xfrm>
            <a:off x="2879262" y="3047135"/>
            <a:ext cx="2166644" cy="3172476"/>
          </a:xfrm>
          <a:custGeom>
            <a:avLst/>
            <a:gdLst>
              <a:gd name="T0" fmla="*/ 713 w 713"/>
              <a:gd name="T1" fmla="*/ 1044 h 1044"/>
              <a:gd name="T2" fmla="*/ 0 w 713"/>
              <a:gd name="T3" fmla="*/ 1044 h 1044"/>
              <a:gd name="T4" fmla="*/ 356 w 713"/>
              <a:gd name="T5" fmla="*/ 0 h 1044"/>
              <a:gd name="T6" fmla="*/ 713 w 713"/>
              <a:gd name="T7" fmla="*/ 1044 h 1044"/>
              <a:gd name="T8" fmla="*/ 713 w 713"/>
              <a:gd name="T9" fmla="*/ 1044 h 1044"/>
            </a:gdLst>
            <a:ahLst/>
            <a:cxnLst>
              <a:cxn ang="0">
                <a:pos x="T0" y="T1"/>
              </a:cxn>
              <a:cxn ang="0">
                <a:pos x="T2" y="T3"/>
              </a:cxn>
              <a:cxn ang="0">
                <a:pos x="T4" y="T5"/>
              </a:cxn>
              <a:cxn ang="0">
                <a:pos x="T6" y="T7"/>
              </a:cxn>
              <a:cxn ang="0">
                <a:pos x="T8" y="T9"/>
              </a:cxn>
            </a:cxnLst>
            <a:rect l="0" t="0" r="r" b="b"/>
            <a:pathLst>
              <a:path w="713" h="1044">
                <a:moveTo>
                  <a:pt x="713" y="1044"/>
                </a:moveTo>
                <a:lnTo>
                  <a:pt x="0" y="1044"/>
                </a:lnTo>
                <a:lnTo>
                  <a:pt x="356" y="0"/>
                </a:lnTo>
                <a:lnTo>
                  <a:pt x="713" y="1044"/>
                </a:lnTo>
                <a:lnTo>
                  <a:pt x="713" y="1044"/>
                </a:lnTo>
                <a:close/>
              </a:path>
            </a:pathLst>
          </a:custGeom>
          <a:solidFill>
            <a:schemeClr val="accent2">
              <a:lumMod val="75000"/>
            </a:schemeClr>
          </a:solidFill>
          <a:ln>
            <a:noFill/>
          </a:ln>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zh-CN" alt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2879261" y="3047135"/>
            <a:ext cx="1081803" cy="3172476"/>
          </a:xfrm>
          <a:custGeom>
            <a:avLst/>
            <a:gdLst>
              <a:gd name="T0" fmla="*/ 356 w 356"/>
              <a:gd name="T1" fmla="*/ 1044 h 1044"/>
              <a:gd name="T2" fmla="*/ 0 w 356"/>
              <a:gd name="T3" fmla="*/ 1044 h 1044"/>
              <a:gd name="T4" fmla="*/ 356 w 356"/>
              <a:gd name="T5" fmla="*/ 0 h 1044"/>
              <a:gd name="T6" fmla="*/ 356 w 356"/>
              <a:gd name="T7" fmla="*/ 1044 h 1044"/>
              <a:gd name="T8" fmla="*/ 356 w 356"/>
              <a:gd name="T9" fmla="*/ 1044 h 1044"/>
            </a:gdLst>
            <a:ahLst/>
            <a:cxnLst>
              <a:cxn ang="0">
                <a:pos x="T0" y="T1"/>
              </a:cxn>
              <a:cxn ang="0">
                <a:pos x="T2" y="T3"/>
              </a:cxn>
              <a:cxn ang="0">
                <a:pos x="T4" y="T5"/>
              </a:cxn>
              <a:cxn ang="0">
                <a:pos x="T6" y="T7"/>
              </a:cxn>
              <a:cxn ang="0">
                <a:pos x="T8" y="T9"/>
              </a:cxn>
            </a:cxnLst>
            <a:rect l="0" t="0" r="r" b="b"/>
            <a:pathLst>
              <a:path w="356" h="1044">
                <a:moveTo>
                  <a:pt x="356" y="1044"/>
                </a:moveTo>
                <a:lnTo>
                  <a:pt x="0" y="1044"/>
                </a:lnTo>
                <a:lnTo>
                  <a:pt x="356" y="0"/>
                </a:lnTo>
                <a:lnTo>
                  <a:pt x="356" y="1044"/>
                </a:lnTo>
                <a:lnTo>
                  <a:pt x="356" y="1044"/>
                </a:lnTo>
                <a:close/>
              </a:path>
            </a:pathLst>
          </a:custGeom>
          <a:solidFill>
            <a:schemeClr val="accent2">
              <a:lumMod val="40000"/>
              <a:lumOff val="60000"/>
            </a:schemeClr>
          </a:solidFill>
          <a:ln>
            <a:noFill/>
          </a:ln>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zh-CN" alt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2879262" y="5122613"/>
            <a:ext cx="2166644" cy="1096996"/>
          </a:xfrm>
          <a:custGeom>
            <a:avLst/>
            <a:gdLst>
              <a:gd name="T0" fmla="*/ 713 w 713"/>
              <a:gd name="T1" fmla="*/ 361 h 361"/>
              <a:gd name="T2" fmla="*/ 0 w 713"/>
              <a:gd name="T3" fmla="*/ 361 h 361"/>
              <a:gd name="T4" fmla="*/ 356 w 713"/>
              <a:gd name="T5" fmla="*/ 0 h 361"/>
              <a:gd name="T6" fmla="*/ 713 w 713"/>
              <a:gd name="T7" fmla="*/ 361 h 361"/>
              <a:gd name="T8" fmla="*/ 713 w 713"/>
              <a:gd name="T9" fmla="*/ 361 h 361"/>
            </a:gdLst>
            <a:ahLst/>
            <a:cxnLst>
              <a:cxn ang="0">
                <a:pos x="T0" y="T1"/>
              </a:cxn>
              <a:cxn ang="0">
                <a:pos x="T2" y="T3"/>
              </a:cxn>
              <a:cxn ang="0">
                <a:pos x="T4" y="T5"/>
              </a:cxn>
              <a:cxn ang="0">
                <a:pos x="T6" y="T7"/>
              </a:cxn>
              <a:cxn ang="0">
                <a:pos x="T8" y="T9"/>
              </a:cxn>
            </a:cxnLst>
            <a:rect l="0" t="0" r="r" b="b"/>
            <a:pathLst>
              <a:path w="713" h="361">
                <a:moveTo>
                  <a:pt x="713" y="361"/>
                </a:moveTo>
                <a:lnTo>
                  <a:pt x="0" y="361"/>
                </a:lnTo>
                <a:lnTo>
                  <a:pt x="356" y="0"/>
                </a:lnTo>
                <a:lnTo>
                  <a:pt x="713" y="361"/>
                </a:lnTo>
                <a:lnTo>
                  <a:pt x="713" y="361"/>
                </a:lnTo>
                <a:close/>
              </a:path>
            </a:pathLst>
          </a:custGeom>
          <a:solidFill>
            <a:schemeClr val="accent2"/>
          </a:solidFill>
          <a:ln>
            <a:noFill/>
          </a:ln>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zh-CN" alt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1141085" y="4016500"/>
            <a:ext cx="2175759" cy="2203109"/>
          </a:xfrm>
          <a:custGeom>
            <a:avLst/>
            <a:gdLst>
              <a:gd name="T0" fmla="*/ 716 w 716"/>
              <a:gd name="T1" fmla="*/ 725 h 725"/>
              <a:gd name="T2" fmla="*/ 0 w 716"/>
              <a:gd name="T3" fmla="*/ 725 h 725"/>
              <a:gd name="T4" fmla="*/ 359 w 716"/>
              <a:gd name="T5" fmla="*/ 0 h 725"/>
              <a:gd name="T6" fmla="*/ 716 w 716"/>
              <a:gd name="T7" fmla="*/ 725 h 725"/>
              <a:gd name="T8" fmla="*/ 716 w 716"/>
              <a:gd name="T9" fmla="*/ 725 h 725"/>
            </a:gdLst>
            <a:ahLst/>
            <a:cxnLst>
              <a:cxn ang="0">
                <a:pos x="T0" y="T1"/>
              </a:cxn>
              <a:cxn ang="0">
                <a:pos x="T2" y="T3"/>
              </a:cxn>
              <a:cxn ang="0">
                <a:pos x="T4" y="T5"/>
              </a:cxn>
              <a:cxn ang="0">
                <a:pos x="T6" y="T7"/>
              </a:cxn>
              <a:cxn ang="0">
                <a:pos x="T8" y="T9"/>
              </a:cxn>
            </a:cxnLst>
            <a:rect l="0" t="0" r="r" b="b"/>
            <a:pathLst>
              <a:path w="716" h="725">
                <a:moveTo>
                  <a:pt x="716" y="725"/>
                </a:moveTo>
                <a:lnTo>
                  <a:pt x="0" y="725"/>
                </a:lnTo>
                <a:lnTo>
                  <a:pt x="359" y="0"/>
                </a:lnTo>
                <a:lnTo>
                  <a:pt x="716" y="725"/>
                </a:lnTo>
                <a:lnTo>
                  <a:pt x="716" y="725"/>
                </a:lnTo>
                <a:close/>
              </a:path>
            </a:pathLst>
          </a:custGeom>
          <a:solidFill>
            <a:schemeClr val="accent1">
              <a:lumMod val="50000"/>
            </a:schemeClr>
          </a:solidFill>
          <a:ln>
            <a:noFill/>
          </a:ln>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zh-CN" alt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p:cNvSpPr>
          <p:nvPr/>
        </p:nvSpPr>
        <p:spPr bwMode="auto">
          <a:xfrm>
            <a:off x="1141084" y="4016500"/>
            <a:ext cx="1090920" cy="2203109"/>
          </a:xfrm>
          <a:custGeom>
            <a:avLst/>
            <a:gdLst>
              <a:gd name="T0" fmla="*/ 359 w 359"/>
              <a:gd name="T1" fmla="*/ 725 h 725"/>
              <a:gd name="T2" fmla="*/ 0 w 359"/>
              <a:gd name="T3" fmla="*/ 725 h 725"/>
              <a:gd name="T4" fmla="*/ 359 w 359"/>
              <a:gd name="T5" fmla="*/ 0 h 725"/>
              <a:gd name="T6" fmla="*/ 359 w 359"/>
              <a:gd name="T7" fmla="*/ 725 h 725"/>
              <a:gd name="T8" fmla="*/ 359 w 359"/>
              <a:gd name="T9" fmla="*/ 725 h 725"/>
            </a:gdLst>
            <a:ahLst/>
            <a:cxnLst>
              <a:cxn ang="0">
                <a:pos x="T0" y="T1"/>
              </a:cxn>
              <a:cxn ang="0">
                <a:pos x="T2" y="T3"/>
              </a:cxn>
              <a:cxn ang="0">
                <a:pos x="T4" y="T5"/>
              </a:cxn>
              <a:cxn ang="0">
                <a:pos x="T6" y="T7"/>
              </a:cxn>
              <a:cxn ang="0">
                <a:pos x="T8" y="T9"/>
              </a:cxn>
            </a:cxnLst>
            <a:rect l="0" t="0" r="r" b="b"/>
            <a:pathLst>
              <a:path w="359" h="725">
                <a:moveTo>
                  <a:pt x="359" y="725"/>
                </a:moveTo>
                <a:lnTo>
                  <a:pt x="0" y="725"/>
                </a:lnTo>
                <a:lnTo>
                  <a:pt x="359" y="0"/>
                </a:lnTo>
                <a:lnTo>
                  <a:pt x="359" y="725"/>
                </a:lnTo>
                <a:lnTo>
                  <a:pt x="359" y="725"/>
                </a:lnTo>
                <a:close/>
              </a:path>
            </a:pathLst>
          </a:custGeom>
          <a:solidFill>
            <a:schemeClr val="accent1">
              <a:lumMod val="60000"/>
              <a:lumOff val="40000"/>
            </a:schemeClr>
          </a:solidFill>
          <a:ln>
            <a:noFill/>
          </a:ln>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zh-CN" alt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1141085" y="5459917"/>
            <a:ext cx="2175759" cy="759692"/>
          </a:xfrm>
          <a:custGeom>
            <a:avLst/>
            <a:gdLst>
              <a:gd name="T0" fmla="*/ 716 w 716"/>
              <a:gd name="T1" fmla="*/ 250 h 250"/>
              <a:gd name="T2" fmla="*/ 0 w 716"/>
              <a:gd name="T3" fmla="*/ 250 h 250"/>
              <a:gd name="T4" fmla="*/ 359 w 716"/>
              <a:gd name="T5" fmla="*/ 0 h 250"/>
              <a:gd name="T6" fmla="*/ 716 w 716"/>
              <a:gd name="T7" fmla="*/ 250 h 250"/>
              <a:gd name="T8" fmla="*/ 716 w 716"/>
              <a:gd name="T9" fmla="*/ 250 h 250"/>
            </a:gdLst>
            <a:ahLst/>
            <a:cxnLst>
              <a:cxn ang="0">
                <a:pos x="T0" y="T1"/>
              </a:cxn>
              <a:cxn ang="0">
                <a:pos x="T2" y="T3"/>
              </a:cxn>
              <a:cxn ang="0">
                <a:pos x="T4" y="T5"/>
              </a:cxn>
              <a:cxn ang="0">
                <a:pos x="T6" y="T7"/>
              </a:cxn>
              <a:cxn ang="0">
                <a:pos x="T8" y="T9"/>
              </a:cxn>
            </a:cxnLst>
            <a:rect l="0" t="0" r="r" b="b"/>
            <a:pathLst>
              <a:path w="716" h="250">
                <a:moveTo>
                  <a:pt x="716" y="250"/>
                </a:moveTo>
                <a:lnTo>
                  <a:pt x="0" y="250"/>
                </a:lnTo>
                <a:lnTo>
                  <a:pt x="359" y="0"/>
                </a:lnTo>
                <a:lnTo>
                  <a:pt x="716" y="250"/>
                </a:lnTo>
                <a:lnTo>
                  <a:pt x="716" y="250"/>
                </a:lnTo>
                <a:close/>
              </a:path>
            </a:pathLst>
          </a:custGeom>
          <a:solidFill>
            <a:schemeClr val="accent1"/>
          </a:solidFill>
          <a:ln>
            <a:noFill/>
          </a:ln>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zh-CN" alt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组合 1"/>
          <p:cNvGrpSpPr/>
          <p:nvPr/>
        </p:nvGrpSpPr>
        <p:grpSpPr>
          <a:xfrm>
            <a:off x="1438246" y="3572844"/>
            <a:ext cx="1502188" cy="422388"/>
            <a:chOff x="960626" y="2437608"/>
            <a:chExt cx="1068281" cy="300381"/>
          </a:xfrm>
        </p:grpSpPr>
        <p:sp>
          <p:nvSpPr>
            <p:cNvPr id="2058" name="Freeform 39"/>
            <p:cNvSpPr>
              <a:spLocks/>
            </p:cNvSpPr>
            <p:nvPr/>
          </p:nvSpPr>
          <p:spPr bwMode="auto">
            <a:xfrm>
              <a:off x="960626" y="2437608"/>
              <a:ext cx="1068281" cy="300381"/>
            </a:xfrm>
            <a:custGeom>
              <a:avLst/>
              <a:gdLst>
                <a:gd name="T0" fmla="*/ 21 w 179"/>
                <a:gd name="T1" fmla="*/ 0 h 59"/>
                <a:gd name="T2" fmla="*/ 158 w 179"/>
                <a:gd name="T3" fmla="*/ 0 h 59"/>
                <a:gd name="T4" fmla="*/ 179 w 179"/>
                <a:gd name="T5" fmla="*/ 21 h 59"/>
                <a:gd name="T6" fmla="*/ 179 w 179"/>
                <a:gd name="T7" fmla="*/ 37 h 59"/>
                <a:gd name="T8" fmla="*/ 158 w 179"/>
                <a:gd name="T9" fmla="*/ 59 h 59"/>
                <a:gd name="T10" fmla="*/ 21 w 179"/>
                <a:gd name="T11" fmla="*/ 59 h 59"/>
                <a:gd name="T12" fmla="*/ 0 w 179"/>
                <a:gd name="T13" fmla="*/ 37 h 59"/>
                <a:gd name="T14" fmla="*/ 0 w 179"/>
                <a:gd name="T15" fmla="*/ 21 h 59"/>
                <a:gd name="T16" fmla="*/ 21 w 179"/>
                <a:gd name="T17"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9" h="59">
                  <a:moveTo>
                    <a:pt x="21" y="0"/>
                  </a:moveTo>
                  <a:cubicBezTo>
                    <a:pt x="158" y="0"/>
                    <a:pt x="158" y="0"/>
                    <a:pt x="158" y="0"/>
                  </a:cubicBezTo>
                  <a:cubicBezTo>
                    <a:pt x="170" y="0"/>
                    <a:pt x="179" y="10"/>
                    <a:pt x="179" y="21"/>
                  </a:cubicBezTo>
                  <a:cubicBezTo>
                    <a:pt x="179" y="37"/>
                    <a:pt x="179" y="37"/>
                    <a:pt x="179" y="37"/>
                  </a:cubicBezTo>
                  <a:cubicBezTo>
                    <a:pt x="179" y="49"/>
                    <a:pt x="170" y="59"/>
                    <a:pt x="158" y="59"/>
                  </a:cubicBezTo>
                  <a:cubicBezTo>
                    <a:pt x="21" y="59"/>
                    <a:pt x="21" y="59"/>
                    <a:pt x="21" y="59"/>
                  </a:cubicBezTo>
                  <a:cubicBezTo>
                    <a:pt x="9" y="59"/>
                    <a:pt x="0" y="49"/>
                    <a:pt x="0" y="37"/>
                  </a:cubicBezTo>
                  <a:cubicBezTo>
                    <a:pt x="0" y="21"/>
                    <a:pt x="0" y="21"/>
                    <a:pt x="0" y="21"/>
                  </a:cubicBezTo>
                  <a:cubicBezTo>
                    <a:pt x="0" y="10"/>
                    <a:pt x="9" y="0"/>
                    <a:pt x="21" y="0"/>
                  </a:cubicBezTo>
                  <a:close/>
                </a:path>
              </a:pathLst>
            </a:custGeom>
            <a:solidFill>
              <a:schemeClr val="accent1"/>
            </a:solidFill>
            <a:ln>
              <a:noFill/>
            </a:ln>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zh-CN" alt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59" name="Freeform 40"/>
            <p:cNvSpPr>
              <a:spLocks/>
            </p:cNvSpPr>
            <p:nvPr/>
          </p:nvSpPr>
          <p:spPr bwMode="auto">
            <a:xfrm>
              <a:off x="1001129" y="2476507"/>
              <a:ext cx="987275" cy="220423"/>
            </a:xfrm>
            <a:custGeom>
              <a:avLst/>
              <a:gdLst>
                <a:gd name="T0" fmla="*/ 14 w 165"/>
                <a:gd name="T1" fmla="*/ 0 h 43"/>
                <a:gd name="T2" fmla="*/ 151 w 165"/>
                <a:gd name="T3" fmla="*/ 0 h 43"/>
                <a:gd name="T4" fmla="*/ 165 w 165"/>
                <a:gd name="T5" fmla="*/ 13 h 43"/>
                <a:gd name="T6" fmla="*/ 165 w 165"/>
                <a:gd name="T7" fmla="*/ 29 h 43"/>
                <a:gd name="T8" fmla="*/ 151 w 165"/>
                <a:gd name="T9" fmla="*/ 43 h 43"/>
                <a:gd name="T10" fmla="*/ 14 w 165"/>
                <a:gd name="T11" fmla="*/ 43 h 43"/>
                <a:gd name="T12" fmla="*/ 0 w 165"/>
                <a:gd name="T13" fmla="*/ 29 h 43"/>
                <a:gd name="T14" fmla="*/ 0 w 165"/>
                <a:gd name="T15" fmla="*/ 13 h 43"/>
                <a:gd name="T16" fmla="*/ 14 w 165"/>
                <a:gd name="T1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43">
                  <a:moveTo>
                    <a:pt x="14" y="0"/>
                  </a:moveTo>
                  <a:cubicBezTo>
                    <a:pt x="151" y="0"/>
                    <a:pt x="151" y="0"/>
                    <a:pt x="151" y="0"/>
                  </a:cubicBezTo>
                  <a:cubicBezTo>
                    <a:pt x="159" y="0"/>
                    <a:pt x="165" y="6"/>
                    <a:pt x="165" y="13"/>
                  </a:cubicBezTo>
                  <a:cubicBezTo>
                    <a:pt x="165" y="29"/>
                    <a:pt x="165" y="29"/>
                    <a:pt x="165" y="29"/>
                  </a:cubicBezTo>
                  <a:cubicBezTo>
                    <a:pt x="165" y="37"/>
                    <a:pt x="159" y="43"/>
                    <a:pt x="151" y="43"/>
                  </a:cubicBezTo>
                  <a:cubicBezTo>
                    <a:pt x="14" y="43"/>
                    <a:pt x="14" y="43"/>
                    <a:pt x="14" y="43"/>
                  </a:cubicBezTo>
                  <a:cubicBezTo>
                    <a:pt x="6" y="43"/>
                    <a:pt x="0" y="37"/>
                    <a:pt x="0" y="29"/>
                  </a:cubicBezTo>
                  <a:cubicBezTo>
                    <a:pt x="0" y="13"/>
                    <a:pt x="0" y="13"/>
                    <a:pt x="0" y="13"/>
                  </a:cubicBezTo>
                  <a:cubicBezTo>
                    <a:pt x="0" y="6"/>
                    <a:pt x="6" y="0"/>
                    <a:pt x="14" y="0"/>
                  </a:cubicBezTo>
                  <a:close/>
                </a:path>
              </a:pathLst>
            </a:custGeom>
            <a:solidFill>
              <a:schemeClr val="accent1">
                <a:lumMod val="50000"/>
              </a:schemeClr>
            </a:solidFill>
            <a:ln>
              <a:noFill/>
            </a:ln>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zh-CN" alt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62" name="TextBox 2061"/>
            <p:cNvSpPr txBox="1"/>
            <p:nvPr/>
          </p:nvSpPr>
          <p:spPr>
            <a:xfrm>
              <a:off x="1141831" y="2460759"/>
              <a:ext cx="705873" cy="173641"/>
            </a:xfrm>
            <a:prstGeom prst="rect">
              <a:avLst/>
            </a:prstGeom>
            <a:noFill/>
          </p:spPr>
          <p:txBody>
            <a:bodyPr wrap="none" rtlCol="0">
              <a:spAutoFit/>
            </a:bodyPr>
            <a:lstStyle/>
            <a:p>
              <a:pPr algn="ctr">
                <a:lnSpc>
                  <a:spcPct val="120000"/>
                </a:lnSpc>
                <a:spcBef>
                  <a:spcPts val="0"/>
                </a:spcBef>
                <a:spcAft>
                  <a:spcPts val="0"/>
                </a:spcAft>
              </a:pPr>
              <a:r>
                <a:rPr lang="zh-CN" alt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组合 2"/>
          <p:cNvGrpSpPr/>
          <p:nvPr/>
        </p:nvGrpSpPr>
        <p:grpSpPr>
          <a:xfrm>
            <a:off x="3168426" y="2588282"/>
            <a:ext cx="1512869" cy="422388"/>
            <a:chOff x="2191044" y="1737437"/>
            <a:chExt cx="1075877" cy="300381"/>
          </a:xfrm>
        </p:grpSpPr>
        <p:sp>
          <p:nvSpPr>
            <p:cNvPr id="2055" name="Freeform 36"/>
            <p:cNvSpPr>
              <a:spLocks/>
            </p:cNvSpPr>
            <p:nvPr/>
          </p:nvSpPr>
          <p:spPr bwMode="auto">
            <a:xfrm>
              <a:off x="2191044" y="1737437"/>
              <a:ext cx="1075877" cy="300381"/>
            </a:xfrm>
            <a:custGeom>
              <a:avLst/>
              <a:gdLst>
                <a:gd name="T0" fmla="*/ 21 w 180"/>
                <a:gd name="T1" fmla="*/ 0 h 59"/>
                <a:gd name="T2" fmla="*/ 159 w 180"/>
                <a:gd name="T3" fmla="*/ 0 h 59"/>
                <a:gd name="T4" fmla="*/ 180 w 180"/>
                <a:gd name="T5" fmla="*/ 22 h 59"/>
                <a:gd name="T6" fmla="*/ 180 w 180"/>
                <a:gd name="T7" fmla="*/ 38 h 59"/>
                <a:gd name="T8" fmla="*/ 159 w 180"/>
                <a:gd name="T9" fmla="*/ 59 h 59"/>
                <a:gd name="T10" fmla="*/ 21 w 180"/>
                <a:gd name="T11" fmla="*/ 59 h 59"/>
                <a:gd name="T12" fmla="*/ 0 w 180"/>
                <a:gd name="T13" fmla="*/ 38 h 59"/>
                <a:gd name="T14" fmla="*/ 0 w 180"/>
                <a:gd name="T15" fmla="*/ 22 h 59"/>
                <a:gd name="T16" fmla="*/ 21 w 180"/>
                <a:gd name="T17"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59">
                  <a:moveTo>
                    <a:pt x="21" y="0"/>
                  </a:moveTo>
                  <a:cubicBezTo>
                    <a:pt x="159" y="0"/>
                    <a:pt x="159" y="0"/>
                    <a:pt x="159" y="0"/>
                  </a:cubicBezTo>
                  <a:cubicBezTo>
                    <a:pt x="170" y="0"/>
                    <a:pt x="180" y="10"/>
                    <a:pt x="180" y="22"/>
                  </a:cubicBezTo>
                  <a:cubicBezTo>
                    <a:pt x="180" y="38"/>
                    <a:pt x="180" y="38"/>
                    <a:pt x="180" y="38"/>
                  </a:cubicBezTo>
                  <a:cubicBezTo>
                    <a:pt x="180" y="50"/>
                    <a:pt x="170" y="59"/>
                    <a:pt x="159" y="59"/>
                  </a:cubicBezTo>
                  <a:cubicBezTo>
                    <a:pt x="21" y="59"/>
                    <a:pt x="21" y="59"/>
                    <a:pt x="21" y="59"/>
                  </a:cubicBezTo>
                  <a:cubicBezTo>
                    <a:pt x="10" y="59"/>
                    <a:pt x="0" y="50"/>
                    <a:pt x="0" y="38"/>
                  </a:cubicBezTo>
                  <a:cubicBezTo>
                    <a:pt x="0" y="22"/>
                    <a:pt x="0" y="22"/>
                    <a:pt x="0" y="22"/>
                  </a:cubicBezTo>
                  <a:cubicBezTo>
                    <a:pt x="0" y="10"/>
                    <a:pt x="10" y="0"/>
                    <a:pt x="21" y="0"/>
                  </a:cubicBezTo>
                  <a:close/>
                </a:path>
              </a:pathLst>
            </a:custGeom>
            <a:solidFill>
              <a:schemeClr val="accent2">
                <a:lumMod val="60000"/>
                <a:lumOff val="40000"/>
              </a:schemeClr>
            </a:solidFill>
            <a:ln>
              <a:noFill/>
            </a:ln>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zh-CN" alt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56" name="Freeform 37"/>
            <p:cNvSpPr>
              <a:spLocks/>
            </p:cNvSpPr>
            <p:nvPr/>
          </p:nvSpPr>
          <p:spPr bwMode="auto">
            <a:xfrm>
              <a:off x="2239142" y="1778497"/>
              <a:ext cx="979681" cy="224746"/>
            </a:xfrm>
            <a:custGeom>
              <a:avLst/>
              <a:gdLst>
                <a:gd name="T0" fmla="*/ 13 w 164"/>
                <a:gd name="T1" fmla="*/ 0 h 44"/>
                <a:gd name="T2" fmla="*/ 151 w 164"/>
                <a:gd name="T3" fmla="*/ 0 h 44"/>
                <a:gd name="T4" fmla="*/ 164 w 164"/>
                <a:gd name="T5" fmla="*/ 14 h 44"/>
                <a:gd name="T6" fmla="*/ 164 w 164"/>
                <a:gd name="T7" fmla="*/ 30 h 44"/>
                <a:gd name="T8" fmla="*/ 151 w 164"/>
                <a:gd name="T9" fmla="*/ 44 h 44"/>
                <a:gd name="T10" fmla="*/ 13 w 164"/>
                <a:gd name="T11" fmla="*/ 44 h 44"/>
                <a:gd name="T12" fmla="*/ 0 w 164"/>
                <a:gd name="T13" fmla="*/ 30 h 44"/>
                <a:gd name="T14" fmla="*/ 0 w 164"/>
                <a:gd name="T15" fmla="*/ 14 h 44"/>
                <a:gd name="T16" fmla="*/ 13 w 16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4" h="44">
                  <a:moveTo>
                    <a:pt x="13" y="0"/>
                  </a:moveTo>
                  <a:cubicBezTo>
                    <a:pt x="151" y="0"/>
                    <a:pt x="151" y="0"/>
                    <a:pt x="151" y="0"/>
                  </a:cubicBezTo>
                  <a:cubicBezTo>
                    <a:pt x="158" y="0"/>
                    <a:pt x="164" y="6"/>
                    <a:pt x="164" y="14"/>
                  </a:cubicBezTo>
                  <a:cubicBezTo>
                    <a:pt x="164" y="30"/>
                    <a:pt x="164" y="30"/>
                    <a:pt x="164" y="30"/>
                  </a:cubicBezTo>
                  <a:cubicBezTo>
                    <a:pt x="164" y="37"/>
                    <a:pt x="158" y="44"/>
                    <a:pt x="151" y="44"/>
                  </a:cubicBezTo>
                  <a:cubicBezTo>
                    <a:pt x="13" y="44"/>
                    <a:pt x="13" y="44"/>
                    <a:pt x="13" y="44"/>
                  </a:cubicBezTo>
                  <a:cubicBezTo>
                    <a:pt x="6" y="44"/>
                    <a:pt x="0" y="37"/>
                    <a:pt x="0" y="30"/>
                  </a:cubicBezTo>
                  <a:cubicBezTo>
                    <a:pt x="0" y="14"/>
                    <a:pt x="0" y="14"/>
                    <a:pt x="0" y="14"/>
                  </a:cubicBezTo>
                  <a:cubicBezTo>
                    <a:pt x="0" y="6"/>
                    <a:pt x="6" y="0"/>
                    <a:pt x="13" y="0"/>
                  </a:cubicBezTo>
                  <a:close/>
                </a:path>
              </a:pathLst>
            </a:custGeom>
            <a:solidFill>
              <a:schemeClr val="accent2">
                <a:lumMod val="75000"/>
              </a:schemeClr>
            </a:solidFill>
            <a:ln>
              <a:noFill/>
            </a:ln>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zh-CN" alt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2376047" y="1759618"/>
              <a:ext cx="705873" cy="173641"/>
            </a:xfrm>
            <a:prstGeom prst="rect">
              <a:avLst/>
            </a:prstGeom>
            <a:noFill/>
          </p:spPr>
          <p:txBody>
            <a:bodyPr wrap="none" rtlCol="0">
              <a:spAutoFit/>
            </a:bodyPr>
            <a:lstStyle/>
            <a:p>
              <a:pPr algn="ctr">
                <a:lnSpc>
                  <a:spcPct val="120000"/>
                </a:lnSpc>
                <a:spcBef>
                  <a:spcPts val="0"/>
                </a:spcBef>
                <a:spcAft>
                  <a:spcPts val="0"/>
                </a:spcAft>
              </a:pPr>
              <a:r>
                <a:rPr lang="zh-CN" alt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组合 3"/>
          <p:cNvGrpSpPr/>
          <p:nvPr/>
        </p:nvGrpSpPr>
        <p:grpSpPr>
          <a:xfrm>
            <a:off x="4897070" y="2257057"/>
            <a:ext cx="1505750" cy="416310"/>
            <a:chOff x="3420369" y="1501886"/>
            <a:chExt cx="1070814" cy="296059"/>
          </a:xfrm>
        </p:grpSpPr>
        <p:sp>
          <p:nvSpPr>
            <p:cNvPr id="31" name="Freeform 30"/>
            <p:cNvSpPr>
              <a:spLocks/>
            </p:cNvSpPr>
            <p:nvPr/>
          </p:nvSpPr>
          <p:spPr bwMode="auto">
            <a:xfrm>
              <a:off x="3420369" y="1501886"/>
              <a:ext cx="1070814" cy="296059"/>
            </a:xfrm>
            <a:custGeom>
              <a:avLst/>
              <a:gdLst>
                <a:gd name="T0" fmla="*/ 21 w 179"/>
                <a:gd name="T1" fmla="*/ 0 h 58"/>
                <a:gd name="T2" fmla="*/ 158 w 179"/>
                <a:gd name="T3" fmla="*/ 0 h 58"/>
                <a:gd name="T4" fmla="*/ 179 w 179"/>
                <a:gd name="T5" fmla="*/ 21 h 58"/>
                <a:gd name="T6" fmla="*/ 179 w 179"/>
                <a:gd name="T7" fmla="*/ 37 h 58"/>
                <a:gd name="T8" fmla="*/ 158 w 179"/>
                <a:gd name="T9" fmla="*/ 58 h 58"/>
                <a:gd name="T10" fmla="*/ 21 w 179"/>
                <a:gd name="T11" fmla="*/ 58 h 58"/>
                <a:gd name="T12" fmla="*/ 0 w 179"/>
                <a:gd name="T13" fmla="*/ 37 h 58"/>
                <a:gd name="T14" fmla="*/ 0 w 179"/>
                <a:gd name="T15" fmla="*/ 21 h 58"/>
                <a:gd name="T16" fmla="*/ 21 w 179"/>
                <a:gd name="T17"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9" h="58">
                  <a:moveTo>
                    <a:pt x="21" y="0"/>
                  </a:moveTo>
                  <a:cubicBezTo>
                    <a:pt x="158" y="0"/>
                    <a:pt x="158" y="0"/>
                    <a:pt x="158" y="0"/>
                  </a:cubicBezTo>
                  <a:cubicBezTo>
                    <a:pt x="170" y="0"/>
                    <a:pt x="179" y="9"/>
                    <a:pt x="179" y="21"/>
                  </a:cubicBezTo>
                  <a:cubicBezTo>
                    <a:pt x="179" y="37"/>
                    <a:pt x="179" y="37"/>
                    <a:pt x="179" y="37"/>
                  </a:cubicBezTo>
                  <a:cubicBezTo>
                    <a:pt x="179" y="49"/>
                    <a:pt x="170" y="58"/>
                    <a:pt x="158" y="58"/>
                  </a:cubicBezTo>
                  <a:cubicBezTo>
                    <a:pt x="21" y="58"/>
                    <a:pt x="21" y="58"/>
                    <a:pt x="21" y="58"/>
                  </a:cubicBezTo>
                  <a:cubicBezTo>
                    <a:pt x="9" y="58"/>
                    <a:pt x="0" y="49"/>
                    <a:pt x="0" y="37"/>
                  </a:cubicBezTo>
                  <a:cubicBezTo>
                    <a:pt x="0" y="21"/>
                    <a:pt x="0" y="21"/>
                    <a:pt x="0" y="21"/>
                  </a:cubicBezTo>
                  <a:cubicBezTo>
                    <a:pt x="0" y="9"/>
                    <a:pt x="9" y="0"/>
                    <a:pt x="21" y="0"/>
                  </a:cubicBezTo>
                  <a:close/>
                </a:path>
              </a:pathLst>
            </a:custGeom>
            <a:solidFill>
              <a:schemeClr val="accent3"/>
            </a:solidFill>
            <a:ln>
              <a:noFill/>
            </a:ln>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zh-CN" alt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48" name="Freeform 31"/>
            <p:cNvSpPr>
              <a:spLocks/>
            </p:cNvSpPr>
            <p:nvPr/>
          </p:nvSpPr>
          <p:spPr bwMode="auto">
            <a:xfrm>
              <a:off x="3463404" y="1538623"/>
              <a:ext cx="984744" cy="224746"/>
            </a:xfrm>
            <a:custGeom>
              <a:avLst/>
              <a:gdLst>
                <a:gd name="T0" fmla="*/ 14 w 165"/>
                <a:gd name="T1" fmla="*/ 0 h 44"/>
                <a:gd name="T2" fmla="*/ 151 w 165"/>
                <a:gd name="T3" fmla="*/ 0 h 44"/>
                <a:gd name="T4" fmla="*/ 165 w 165"/>
                <a:gd name="T5" fmla="*/ 14 h 44"/>
                <a:gd name="T6" fmla="*/ 165 w 165"/>
                <a:gd name="T7" fmla="*/ 30 h 44"/>
                <a:gd name="T8" fmla="*/ 151 w 165"/>
                <a:gd name="T9" fmla="*/ 44 h 44"/>
                <a:gd name="T10" fmla="*/ 14 w 165"/>
                <a:gd name="T11" fmla="*/ 44 h 44"/>
                <a:gd name="T12" fmla="*/ 0 w 165"/>
                <a:gd name="T13" fmla="*/ 30 h 44"/>
                <a:gd name="T14" fmla="*/ 0 w 165"/>
                <a:gd name="T15" fmla="*/ 14 h 44"/>
                <a:gd name="T16" fmla="*/ 14 w 16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44">
                  <a:moveTo>
                    <a:pt x="14" y="0"/>
                  </a:moveTo>
                  <a:cubicBezTo>
                    <a:pt x="151" y="0"/>
                    <a:pt x="151" y="0"/>
                    <a:pt x="151" y="0"/>
                  </a:cubicBezTo>
                  <a:cubicBezTo>
                    <a:pt x="159" y="0"/>
                    <a:pt x="165" y="6"/>
                    <a:pt x="165" y="14"/>
                  </a:cubicBezTo>
                  <a:cubicBezTo>
                    <a:pt x="165" y="30"/>
                    <a:pt x="165" y="30"/>
                    <a:pt x="165" y="30"/>
                  </a:cubicBezTo>
                  <a:cubicBezTo>
                    <a:pt x="165" y="38"/>
                    <a:pt x="159" y="44"/>
                    <a:pt x="151" y="44"/>
                  </a:cubicBezTo>
                  <a:cubicBezTo>
                    <a:pt x="14" y="44"/>
                    <a:pt x="14" y="44"/>
                    <a:pt x="14" y="44"/>
                  </a:cubicBezTo>
                  <a:cubicBezTo>
                    <a:pt x="6" y="44"/>
                    <a:pt x="0" y="38"/>
                    <a:pt x="0" y="30"/>
                  </a:cubicBezTo>
                  <a:cubicBezTo>
                    <a:pt x="0" y="14"/>
                    <a:pt x="0" y="14"/>
                    <a:pt x="0" y="14"/>
                  </a:cubicBezTo>
                  <a:cubicBezTo>
                    <a:pt x="0" y="6"/>
                    <a:pt x="6" y="0"/>
                    <a:pt x="14" y="0"/>
                  </a:cubicBezTo>
                  <a:close/>
                </a:path>
              </a:pathLst>
            </a:custGeom>
            <a:solidFill>
              <a:schemeClr val="accent3">
                <a:lumMod val="50000"/>
              </a:schemeClr>
            </a:solidFill>
            <a:ln>
              <a:noFill/>
            </a:ln>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zh-CN" alt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3602840" y="1522948"/>
              <a:ext cx="705872" cy="173641"/>
            </a:xfrm>
            <a:prstGeom prst="rect">
              <a:avLst/>
            </a:prstGeom>
            <a:noFill/>
          </p:spPr>
          <p:txBody>
            <a:bodyPr wrap="none" rtlCol="0">
              <a:spAutoFit/>
            </a:bodyPr>
            <a:lstStyle/>
            <a:p>
              <a:pPr algn="ctr">
                <a:lnSpc>
                  <a:spcPct val="120000"/>
                </a:lnSpc>
                <a:spcBef>
                  <a:spcPts val="0"/>
                </a:spcBef>
                <a:spcAft>
                  <a:spcPts val="0"/>
                </a:spcAft>
              </a:pPr>
              <a:r>
                <a:rPr lang="zh-CN" alt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组合 4"/>
          <p:cNvGrpSpPr/>
          <p:nvPr/>
        </p:nvGrpSpPr>
        <p:grpSpPr>
          <a:xfrm>
            <a:off x="6627504" y="3056251"/>
            <a:ext cx="1505750" cy="422388"/>
            <a:chOff x="4650967" y="2070233"/>
            <a:chExt cx="1070814" cy="300381"/>
          </a:xfrm>
        </p:grpSpPr>
        <p:sp>
          <p:nvSpPr>
            <p:cNvPr id="2052" name="Freeform 33"/>
            <p:cNvSpPr>
              <a:spLocks/>
            </p:cNvSpPr>
            <p:nvPr/>
          </p:nvSpPr>
          <p:spPr bwMode="auto">
            <a:xfrm>
              <a:off x="4650967" y="2070233"/>
              <a:ext cx="1070814" cy="300381"/>
            </a:xfrm>
            <a:custGeom>
              <a:avLst/>
              <a:gdLst>
                <a:gd name="T0" fmla="*/ 21 w 179"/>
                <a:gd name="T1" fmla="*/ 0 h 59"/>
                <a:gd name="T2" fmla="*/ 158 w 179"/>
                <a:gd name="T3" fmla="*/ 0 h 59"/>
                <a:gd name="T4" fmla="*/ 179 w 179"/>
                <a:gd name="T5" fmla="*/ 21 h 59"/>
                <a:gd name="T6" fmla="*/ 179 w 179"/>
                <a:gd name="T7" fmla="*/ 38 h 59"/>
                <a:gd name="T8" fmla="*/ 158 w 179"/>
                <a:gd name="T9" fmla="*/ 59 h 59"/>
                <a:gd name="T10" fmla="*/ 21 w 179"/>
                <a:gd name="T11" fmla="*/ 59 h 59"/>
                <a:gd name="T12" fmla="*/ 0 w 179"/>
                <a:gd name="T13" fmla="*/ 38 h 59"/>
                <a:gd name="T14" fmla="*/ 0 w 179"/>
                <a:gd name="T15" fmla="*/ 21 h 59"/>
                <a:gd name="T16" fmla="*/ 21 w 179"/>
                <a:gd name="T17"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9" h="59">
                  <a:moveTo>
                    <a:pt x="21" y="0"/>
                  </a:moveTo>
                  <a:cubicBezTo>
                    <a:pt x="158" y="0"/>
                    <a:pt x="158" y="0"/>
                    <a:pt x="158" y="0"/>
                  </a:cubicBezTo>
                  <a:cubicBezTo>
                    <a:pt x="170" y="0"/>
                    <a:pt x="179" y="10"/>
                    <a:pt x="179" y="21"/>
                  </a:cubicBezTo>
                  <a:cubicBezTo>
                    <a:pt x="179" y="38"/>
                    <a:pt x="179" y="38"/>
                    <a:pt x="179" y="38"/>
                  </a:cubicBezTo>
                  <a:cubicBezTo>
                    <a:pt x="179" y="49"/>
                    <a:pt x="170" y="59"/>
                    <a:pt x="158" y="59"/>
                  </a:cubicBezTo>
                  <a:cubicBezTo>
                    <a:pt x="21" y="59"/>
                    <a:pt x="21" y="59"/>
                    <a:pt x="21" y="59"/>
                  </a:cubicBezTo>
                  <a:cubicBezTo>
                    <a:pt x="9" y="59"/>
                    <a:pt x="0" y="49"/>
                    <a:pt x="0" y="38"/>
                  </a:cubicBezTo>
                  <a:cubicBezTo>
                    <a:pt x="0" y="21"/>
                    <a:pt x="0" y="21"/>
                    <a:pt x="0" y="21"/>
                  </a:cubicBezTo>
                  <a:cubicBezTo>
                    <a:pt x="0" y="10"/>
                    <a:pt x="9" y="0"/>
                    <a:pt x="21" y="0"/>
                  </a:cubicBezTo>
                  <a:close/>
                </a:path>
              </a:pathLst>
            </a:custGeom>
            <a:solidFill>
              <a:schemeClr val="accent4"/>
            </a:solidFill>
            <a:ln>
              <a:noFill/>
            </a:ln>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zh-CN" alt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53" name="Freeform 34"/>
            <p:cNvSpPr>
              <a:spLocks/>
            </p:cNvSpPr>
            <p:nvPr/>
          </p:nvSpPr>
          <p:spPr bwMode="auto">
            <a:xfrm>
              <a:off x="4692737" y="2109132"/>
              <a:ext cx="987275" cy="220423"/>
            </a:xfrm>
            <a:custGeom>
              <a:avLst/>
              <a:gdLst>
                <a:gd name="T0" fmla="*/ 14 w 165"/>
                <a:gd name="T1" fmla="*/ 0 h 43"/>
                <a:gd name="T2" fmla="*/ 151 w 165"/>
                <a:gd name="T3" fmla="*/ 0 h 43"/>
                <a:gd name="T4" fmla="*/ 165 w 165"/>
                <a:gd name="T5" fmla="*/ 13 h 43"/>
                <a:gd name="T6" fmla="*/ 165 w 165"/>
                <a:gd name="T7" fmla="*/ 30 h 43"/>
                <a:gd name="T8" fmla="*/ 151 w 165"/>
                <a:gd name="T9" fmla="*/ 43 h 43"/>
                <a:gd name="T10" fmla="*/ 14 w 165"/>
                <a:gd name="T11" fmla="*/ 43 h 43"/>
                <a:gd name="T12" fmla="*/ 0 w 165"/>
                <a:gd name="T13" fmla="*/ 30 h 43"/>
                <a:gd name="T14" fmla="*/ 0 w 165"/>
                <a:gd name="T15" fmla="*/ 13 h 43"/>
                <a:gd name="T16" fmla="*/ 14 w 165"/>
                <a:gd name="T1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43">
                  <a:moveTo>
                    <a:pt x="14" y="0"/>
                  </a:moveTo>
                  <a:cubicBezTo>
                    <a:pt x="151" y="0"/>
                    <a:pt x="151" y="0"/>
                    <a:pt x="151" y="0"/>
                  </a:cubicBezTo>
                  <a:cubicBezTo>
                    <a:pt x="159" y="0"/>
                    <a:pt x="165" y="6"/>
                    <a:pt x="165" y="13"/>
                  </a:cubicBezTo>
                  <a:cubicBezTo>
                    <a:pt x="165" y="30"/>
                    <a:pt x="165" y="30"/>
                    <a:pt x="165" y="30"/>
                  </a:cubicBezTo>
                  <a:cubicBezTo>
                    <a:pt x="165" y="37"/>
                    <a:pt x="159" y="43"/>
                    <a:pt x="151" y="43"/>
                  </a:cubicBezTo>
                  <a:cubicBezTo>
                    <a:pt x="14" y="43"/>
                    <a:pt x="14" y="43"/>
                    <a:pt x="14" y="43"/>
                  </a:cubicBezTo>
                  <a:cubicBezTo>
                    <a:pt x="6" y="43"/>
                    <a:pt x="0" y="37"/>
                    <a:pt x="0" y="30"/>
                  </a:cubicBezTo>
                  <a:cubicBezTo>
                    <a:pt x="0" y="13"/>
                    <a:pt x="0" y="13"/>
                    <a:pt x="0" y="13"/>
                  </a:cubicBezTo>
                  <a:cubicBezTo>
                    <a:pt x="0" y="6"/>
                    <a:pt x="6" y="0"/>
                    <a:pt x="14" y="0"/>
                  </a:cubicBezTo>
                  <a:close/>
                </a:path>
              </a:pathLst>
            </a:custGeom>
            <a:solidFill>
              <a:schemeClr val="accent4">
                <a:lumMod val="75000"/>
              </a:schemeClr>
            </a:solidFill>
            <a:ln>
              <a:noFill/>
            </a:ln>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zh-CN" alt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9"/>
            <p:cNvSpPr txBox="1"/>
            <p:nvPr/>
          </p:nvSpPr>
          <p:spPr>
            <a:xfrm>
              <a:off x="4833438" y="2101575"/>
              <a:ext cx="705872" cy="173641"/>
            </a:xfrm>
            <a:prstGeom prst="rect">
              <a:avLst/>
            </a:prstGeom>
            <a:noFill/>
          </p:spPr>
          <p:txBody>
            <a:bodyPr wrap="none" rtlCol="0">
              <a:spAutoFit/>
            </a:bodyPr>
            <a:lstStyle/>
            <a:p>
              <a:pPr algn="ctr">
                <a:lnSpc>
                  <a:spcPct val="120000"/>
                </a:lnSpc>
                <a:spcBef>
                  <a:spcPts val="0"/>
                </a:spcBef>
                <a:spcAft>
                  <a:spcPts val="0"/>
                </a:spcAft>
              </a:pPr>
              <a:r>
                <a:rPr lang="zh-CN" alt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067" name="TextBox 2066"/>
          <p:cNvSpPr txBox="1"/>
          <p:nvPr/>
        </p:nvSpPr>
        <p:spPr>
          <a:xfrm>
            <a:off x="1931886" y="5608693"/>
            <a:ext cx="646331" cy="394210"/>
          </a:xfrm>
          <a:prstGeom prst="rect">
            <a:avLst/>
          </a:prstGeom>
          <a:noFill/>
        </p:spPr>
        <p:txBody>
          <a:bodyPr wrap="none" rtlCol="0">
            <a:spAutoFit/>
          </a:bodyPr>
          <a:lstStyle/>
          <a:p>
            <a:pPr algn="ctr">
              <a:lnSpc>
                <a:spcPct val="120000"/>
              </a:lnSpc>
              <a:spcBef>
                <a:spcPts val="0"/>
              </a:spcBef>
              <a:spcAft>
                <a:spcPts val="0"/>
              </a:spcAft>
            </a:pPr>
            <a:r>
              <a:rPr lang="en-US" altLang="zh-CN"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54%</a:t>
            </a:r>
            <a:endParaRPr lang="zh-CN" altLang="en-US"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5"/>
          <p:cNvSpPr txBox="1"/>
          <p:nvPr/>
        </p:nvSpPr>
        <p:spPr>
          <a:xfrm>
            <a:off x="3702639" y="5608693"/>
            <a:ext cx="646331" cy="394210"/>
          </a:xfrm>
          <a:prstGeom prst="rect">
            <a:avLst/>
          </a:prstGeom>
          <a:noFill/>
        </p:spPr>
        <p:txBody>
          <a:bodyPr wrap="none" rtlCol="0">
            <a:spAutoFit/>
          </a:bodyPr>
          <a:lstStyle/>
          <a:p>
            <a:pPr algn="ctr">
              <a:lnSpc>
                <a:spcPct val="120000"/>
              </a:lnSpc>
              <a:spcBef>
                <a:spcPts val="0"/>
              </a:spcBef>
              <a:spcAft>
                <a:spcPts val="0"/>
              </a:spcAft>
            </a:pPr>
            <a:r>
              <a:rPr lang="en-US" altLang="zh-CN"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78%</a:t>
            </a:r>
            <a:endParaRPr lang="zh-CN" altLang="en-US"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56"/>
          <p:cNvSpPr txBox="1"/>
          <p:nvPr/>
        </p:nvSpPr>
        <p:spPr>
          <a:xfrm>
            <a:off x="5413505" y="5608693"/>
            <a:ext cx="646331" cy="394210"/>
          </a:xfrm>
          <a:prstGeom prst="rect">
            <a:avLst/>
          </a:prstGeom>
          <a:noFill/>
        </p:spPr>
        <p:txBody>
          <a:bodyPr wrap="none" rtlCol="0">
            <a:spAutoFit/>
          </a:bodyPr>
          <a:lstStyle/>
          <a:p>
            <a:pPr algn="ctr">
              <a:lnSpc>
                <a:spcPct val="120000"/>
              </a:lnSpc>
              <a:spcBef>
                <a:spcPts val="0"/>
              </a:spcBef>
              <a:spcAft>
                <a:spcPts val="0"/>
              </a:spcAft>
            </a:pPr>
            <a:r>
              <a:rPr lang="en-US" altLang="zh-CN"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85%</a:t>
            </a:r>
            <a:endParaRPr lang="zh-CN" altLang="en-US"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Box 57"/>
          <p:cNvSpPr txBox="1"/>
          <p:nvPr/>
        </p:nvSpPr>
        <p:spPr>
          <a:xfrm>
            <a:off x="7098577" y="5608693"/>
            <a:ext cx="646331" cy="394210"/>
          </a:xfrm>
          <a:prstGeom prst="rect">
            <a:avLst/>
          </a:prstGeom>
          <a:noFill/>
        </p:spPr>
        <p:txBody>
          <a:bodyPr wrap="none" rtlCol="0">
            <a:spAutoFit/>
          </a:bodyPr>
          <a:lstStyle/>
          <a:p>
            <a:pPr algn="ctr">
              <a:lnSpc>
                <a:spcPct val="120000"/>
              </a:lnSpc>
              <a:spcBef>
                <a:spcPts val="0"/>
              </a:spcBef>
              <a:spcAft>
                <a:spcPts val="0"/>
              </a:spcAft>
            </a:pPr>
            <a:r>
              <a:rPr lang="en-US" altLang="zh-CN"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67%</a:t>
            </a:r>
            <a:endParaRPr lang="zh-CN" altLang="en-US"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文本框 37"/>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9" name="文本框 38"/>
          <p:cNvSpPr txBox="1"/>
          <p:nvPr/>
        </p:nvSpPr>
        <p:spPr>
          <a:xfrm>
            <a:off x="372973" y="654957"/>
            <a:ext cx="2352650" cy="282042"/>
          </a:xfrm>
          <a:prstGeom prst="rect">
            <a:avLst/>
          </a:prstGeom>
          <a:noFill/>
        </p:spPr>
        <p:txBody>
          <a:bodyPr wrap="none" lIns="96434" tIns="48217" rIns="96434" bIns="48217" rtlCol="0">
            <a:spAutoFit/>
          </a:bodyPr>
          <a:lstStyle/>
          <a:p>
            <a:pPr defTabSz="964278"/>
            <a:r>
              <a:rPr lang="en-US" altLang="zh-CN" sz="1200" dirty="0">
                <a:solidFill>
                  <a:srgbClr val="E7E6E6">
                    <a:lumMod val="25000"/>
                  </a:srgbClr>
                </a:solidFill>
                <a:latin typeface="Arial" panose="020B0604020202020204" pitchFamily="34" charset="0"/>
                <a:cs typeface="Arial" panose="020B0604020202020204" pitchFamily="34" charset="0"/>
                <a:sym typeface="+mn-lt"/>
              </a:rPr>
              <a:t>ADD RELATED TITLE WORDS</a:t>
            </a:r>
            <a:endParaRPr lang="zh-CN" altLang="en-US" sz="1200" dirty="0">
              <a:solidFill>
                <a:srgbClr val="E7E6E6">
                  <a:lumMod val="25000"/>
                </a:srgbClr>
              </a:solidFill>
              <a:latin typeface="Arial" panose="020B0604020202020204" pitchFamily="34" charset="0"/>
              <a:cs typeface="Arial" panose="020B0604020202020204" pitchFamily="34" charset="0"/>
              <a:sym typeface="+mn-lt"/>
            </a:endParaRPr>
          </a:p>
        </p:txBody>
      </p:sp>
    </p:spTree>
    <p:extLst>
      <p:ext uri="{BB962C8B-B14F-4D97-AF65-F5344CB8AC3E}">
        <p14:creationId xmlns:p14="http://schemas.microsoft.com/office/powerpoint/2010/main" val="270405658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reeform 68"/>
          <p:cNvSpPr/>
          <p:nvPr/>
        </p:nvSpPr>
        <p:spPr>
          <a:xfrm>
            <a:off x="2385204" y="208855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4" rIns="73814" bIns="73816"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Freeform 70"/>
          <p:cNvSpPr/>
          <p:nvPr/>
        </p:nvSpPr>
        <p:spPr>
          <a:xfrm>
            <a:off x="2385204" y="351364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72"/>
          <p:cNvSpPr/>
          <p:nvPr/>
        </p:nvSpPr>
        <p:spPr>
          <a:xfrm>
            <a:off x="2385204" y="493873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5"/>
          <p:cNvSpPr/>
          <p:nvPr/>
        </p:nvSpPr>
        <p:spPr>
          <a:xfrm flipH="1">
            <a:off x="7072278" y="208855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4" rIns="73814" bIns="73816"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Freeform 62"/>
          <p:cNvSpPr/>
          <p:nvPr/>
        </p:nvSpPr>
        <p:spPr>
          <a:xfrm flipH="1">
            <a:off x="7072278" y="351364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64"/>
          <p:cNvSpPr/>
          <p:nvPr/>
        </p:nvSpPr>
        <p:spPr>
          <a:xfrm flipH="1">
            <a:off x="7072278" y="493873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Left-Right Arrow 61"/>
          <p:cNvSpPr/>
          <p:nvPr/>
        </p:nvSpPr>
        <p:spPr>
          <a:xfrm>
            <a:off x="5948333" y="2441774"/>
            <a:ext cx="1018682" cy="403231"/>
          </a:xfrm>
          <a:prstGeom prst="leftRightArrow">
            <a:avLst>
              <a:gd name="adj1" fmla="val 50000"/>
              <a:gd name="adj2" fmla="val 6508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Left-Right Arrow 65"/>
          <p:cNvSpPr/>
          <p:nvPr/>
        </p:nvSpPr>
        <p:spPr>
          <a:xfrm>
            <a:off x="5948333" y="3866864"/>
            <a:ext cx="1018682" cy="403231"/>
          </a:xfrm>
          <a:prstGeom prst="leftRightArrow">
            <a:avLst>
              <a:gd name="adj1" fmla="val 50000"/>
              <a:gd name="adj2" fmla="val 6508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Left-Right Arrow 66"/>
          <p:cNvSpPr/>
          <p:nvPr/>
        </p:nvSpPr>
        <p:spPr>
          <a:xfrm>
            <a:off x="5948333" y="5291954"/>
            <a:ext cx="1018682" cy="403231"/>
          </a:xfrm>
          <a:prstGeom prst="leftRightArrow">
            <a:avLst>
              <a:gd name="adj1" fmla="val 50000"/>
              <a:gd name="adj2" fmla="val 6508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 Placeholder 3"/>
          <p:cNvSpPr txBox="1">
            <a:spLocks/>
          </p:cNvSpPr>
          <p:nvPr/>
        </p:nvSpPr>
        <p:spPr>
          <a:xfrm>
            <a:off x="3102230" y="2293119"/>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b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p>
        </p:txBody>
      </p:sp>
      <p:sp>
        <p:nvSpPr>
          <p:cNvPr id="75" name="Freeform 45"/>
          <p:cNvSpPr>
            <a:spLocks noEditPoints="1"/>
          </p:cNvSpPr>
          <p:nvPr/>
        </p:nvSpPr>
        <p:spPr bwMode="auto">
          <a:xfrm>
            <a:off x="2545177" y="2460506"/>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ext Placeholder 3"/>
          <p:cNvSpPr txBox="1">
            <a:spLocks/>
          </p:cNvSpPr>
          <p:nvPr/>
        </p:nvSpPr>
        <p:spPr>
          <a:xfrm>
            <a:off x="3102230" y="3713592"/>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b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p>
        </p:txBody>
      </p:sp>
      <p:sp>
        <p:nvSpPr>
          <p:cNvPr id="79" name="Freeform 45"/>
          <p:cNvSpPr>
            <a:spLocks noEditPoints="1"/>
          </p:cNvSpPr>
          <p:nvPr/>
        </p:nvSpPr>
        <p:spPr bwMode="auto">
          <a:xfrm>
            <a:off x="2545177" y="3880979"/>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ext Placeholder 3"/>
          <p:cNvSpPr txBox="1">
            <a:spLocks/>
          </p:cNvSpPr>
          <p:nvPr/>
        </p:nvSpPr>
        <p:spPr>
          <a:xfrm>
            <a:off x="3102230" y="5150844"/>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b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p>
        </p:txBody>
      </p:sp>
      <p:sp>
        <p:nvSpPr>
          <p:cNvPr id="81" name="Freeform 45"/>
          <p:cNvSpPr>
            <a:spLocks noEditPoints="1"/>
          </p:cNvSpPr>
          <p:nvPr/>
        </p:nvSpPr>
        <p:spPr bwMode="auto">
          <a:xfrm>
            <a:off x="2545177" y="5318231"/>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3"/>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Freeform 45"/>
          <p:cNvSpPr>
            <a:spLocks noEditPoints="1"/>
          </p:cNvSpPr>
          <p:nvPr/>
        </p:nvSpPr>
        <p:spPr bwMode="auto">
          <a:xfrm>
            <a:off x="9849513" y="2460506"/>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Text Placeholder 3"/>
          <p:cNvSpPr txBox="1">
            <a:spLocks/>
          </p:cNvSpPr>
          <p:nvPr/>
        </p:nvSpPr>
        <p:spPr>
          <a:xfrm>
            <a:off x="7388243" y="2293119"/>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zh-CN" alt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b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p>
        </p:txBody>
      </p:sp>
      <p:sp>
        <p:nvSpPr>
          <p:cNvPr id="90" name="Freeform 45"/>
          <p:cNvSpPr>
            <a:spLocks noEditPoints="1"/>
          </p:cNvSpPr>
          <p:nvPr/>
        </p:nvSpPr>
        <p:spPr bwMode="auto">
          <a:xfrm>
            <a:off x="9849513" y="3880979"/>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Text Placeholder 3"/>
          <p:cNvSpPr txBox="1">
            <a:spLocks/>
          </p:cNvSpPr>
          <p:nvPr/>
        </p:nvSpPr>
        <p:spPr>
          <a:xfrm>
            <a:off x="7388243" y="3713592"/>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zh-CN" alt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b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p>
        </p:txBody>
      </p:sp>
      <p:sp>
        <p:nvSpPr>
          <p:cNvPr id="92" name="Freeform 45"/>
          <p:cNvSpPr>
            <a:spLocks noEditPoints="1"/>
          </p:cNvSpPr>
          <p:nvPr/>
        </p:nvSpPr>
        <p:spPr bwMode="auto">
          <a:xfrm>
            <a:off x="9849513" y="5331043"/>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6"/>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Text Placeholder 3"/>
          <p:cNvSpPr txBox="1">
            <a:spLocks/>
          </p:cNvSpPr>
          <p:nvPr/>
        </p:nvSpPr>
        <p:spPr>
          <a:xfrm>
            <a:off x="7388243" y="5163656"/>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zh-CN" alt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b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p>
        </p:txBody>
      </p:sp>
      <p:sp>
        <p:nvSpPr>
          <p:cNvPr id="68" name="Rounded Rectangle 67"/>
          <p:cNvSpPr/>
          <p:nvPr/>
        </p:nvSpPr>
        <p:spPr>
          <a:xfrm>
            <a:off x="964706" y="2009070"/>
            <a:ext cx="1431664" cy="1276830"/>
          </a:xfrm>
          <a:prstGeom prst="roundRect">
            <a:avLst/>
          </a:prstGeom>
          <a:solidFill>
            <a:schemeClr val="accent1"/>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01</a:t>
            </a:r>
          </a:p>
        </p:txBody>
      </p:sp>
      <p:sp>
        <p:nvSpPr>
          <p:cNvPr id="70" name="Rounded Rectangle 69"/>
          <p:cNvSpPr/>
          <p:nvPr/>
        </p:nvSpPr>
        <p:spPr>
          <a:xfrm>
            <a:off x="964706" y="3434163"/>
            <a:ext cx="1431664" cy="1276827"/>
          </a:xfrm>
          <a:prstGeom prst="roundRect">
            <a:avLst/>
          </a:prstGeom>
          <a:solidFill>
            <a:schemeClr val="accent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02</a:t>
            </a:r>
          </a:p>
        </p:txBody>
      </p:sp>
      <p:sp>
        <p:nvSpPr>
          <p:cNvPr id="72" name="Rounded Rectangle 71"/>
          <p:cNvSpPr/>
          <p:nvPr/>
        </p:nvSpPr>
        <p:spPr>
          <a:xfrm>
            <a:off x="964706" y="4859254"/>
            <a:ext cx="1431664" cy="1276827"/>
          </a:xfrm>
          <a:prstGeom prst="roundRect">
            <a:avLst/>
          </a:prstGeom>
          <a:solidFill>
            <a:schemeClr val="accent3"/>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03</a:t>
            </a:r>
          </a:p>
        </p:txBody>
      </p:sp>
      <p:sp>
        <p:nvSpPr>
          <p:cNvPr id="45" name="Rounded Rectangle 44"/>
          <p:cNvSpPr/>
          <p:nvPr/>
        </p:nvSpPr>
        <p:spPr>
          <a:xfrm flipH="1">
            <a:off x="10462380" y="2009070"/>
            <a:ext cx="1431664" cy="1276830"/>
          </a:xfrm>
          <a:prstGeom prst="roundRect">
            <a:avLst/>
          </a:prstGeom>
          <a:solidFill>
            <a:schemeClr val="accent4"/>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04</a:t>
            </a:r>
          </a:p>
        </p:txBody>
      </p:sp>
      <p:sp>
        <p:nvSpPr>
          <p:cNvPr id="48" name="Rounded Rectangle 47"/>
          <p:cNvSpPr/>
          <p:nvPr/>
        </p:nvSpPr>
        <p:spPr>
          <a:xfrm flipH="1">
            <a:off x="10462380" y="3434163"/>
            <a:ext cx="1431664" cy="1276827"/>
          </a:xfrm>
          <a:prstGeom prst="roundRect">
            <a:avLst/>
          </a:prstGeom>
          <a:solidFill>
            <a:schemeClr val="accent5"/>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05</a:t>
            </a:r>
          </a:p>
        </p:txBody>
      </p:sp>
      <p:sp>
        <p:nvSpPr>
          <p:cNvPr id="64" name="Rounded Rectangle 63"/>
          <p:cNvSpPr/>
          <p:nvPr/>
        </p:nvSpPr>
        <p:spPr>
          <a:xfrm flipH="1">
            <a:off x="10462380" y="4859254"/>
            <a:ext cx="1431664" cy="1276827"/>
          </a:xfrm>
          <a:prstGeom prst="roundRect">
            <a:avLst/>
          </a:prstGeom>
          <a:solidFill>
            <a:schemeClr val="accent6"/>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06</a:t>
            </a:r>
          </a:p>
        </p:txBody>
      </p:sp>
      <p:sp>
        <p:nvSpPr>
          <p:cNvPr id="29" name="文本框 28"/>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0" name="文本框 29"/>
          <p:cNvSpPr txBox="1"/>
          <p:nvPr/>
        </p:nvSpPr>
        <p:spPr>
          <a:xfrm>
            <a:off x="372973" y="654957"/>
            <a:ext cx="2352650" cy="282042"/>
          </a:xfrm>
          <a:prstGeom prst="rect">
            <a:avLst/>
          </a:prstGeom>
          <a:noFill/>
        </p:spPr>
        <p:txBody>
          <a:bodyPr wrap="none" lIns="96434" tIns="48217" rIns="96434" bIns="48217" rtlCol="0">
            <a:spAutoFit/>
          </a:bodyPr>
          <a:lstStyle/>
          <a:p>
            <a:pPr defTabSz="964278"/>
            <a:r>
              <a:rPr lang="en-US" altLang="zh-CN" sz="1200" dirty="0">
                <a:solidFill>
                  <a:srgbClr val="E7E6E6">
                    <a:lumMod val="25000"/>
                  </a:srgbClr>
                </a:solidFill>
                <a:latin typeface="Arial" panose="020B0604020202020204" pitchFamily="34" charset="0"/>
                <a:cs typeface="Arial" panose="020B0604020202020204" pitchFamily="34" charset="0"/>
                <a:sym typeface="+mn-lt"/>
              </a:rPr>
              <a:t>ADD RELATED TITLE WORDS</a:t>
            </a:r>
            <a:endParaRPr lang="zh-CN" altLang="en-US" sz="1200" dirty="0">
              <a:solidFill>
                <a:srgbClr val="E7E6E6">
                  <a:lumMod val="25000"/>
                </a:srgbClr>
              </a:solidFill>
              <a:latin typeface="Arial" panose="020B0604020202020204" pitchFamily="34" charset="0"/>
              <a:cs typeface="Arial" panose="020B0604020202020204" pitchFamily="34" charset="0"/>
              <a:sym typeface="+mn-lt"/>
            </a:endParaRPr>
          </a:p>
        </p:txBody>
      </p:sp>
    </p:spTree>
    <p:extLst>
      <p:ext uri="{BB962C8B-B14F-4D97-AF65-F5344CB8AC3E}">
        <p14:creationId xmlns:p14="http://schemas.microsoft.com/office/powerpoint/2010/main" val="3115169504"/>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 name="图片 2"/>
          <p:cNvPicPr>
            <a:picLocks noChangeAspect="1"/>
          </p:cNvPicPr>
          <p:nvPr/>
        </p:nvPicPr>
        <p:blipFill rotWithShape="1">
          <a:blip r:embed="rId3" cstate="screen">
            <a:extLst>
              <a:ext uri="{28A0092B-C50C-407E-A947-70E740481C1C}">
                <a14:useLocalDpi xmlns:a14="http://schemas.microsoft.com/office/drawing/2010/main"/>
              </a:ext>
            </a:extLst>
          </a:blip>
          <a:srcRect l="35016" r="16077"/>
          <a:stretch>
            <a:fillRect/>
          </a:stretch>
        </p:blipFill>
        <p:spPr>
          <a:xfrm>
            <a:off x="5115992" y="1427086"/>
            <a:ext cx="2626768" cy="5029981"/>
          </a:xfrm>
          <a:prstGeom prst="rect">
            <a:avLst/>
          </a:prstGeom>
        </p:spPr>
      </p:pic>
      <p:sp>
        <p:nvSpPr>
          <p:cNvPr id="2" name="矩形 1"/>
          <p:cNvSpPr/>
          <p:nvPr/>
        </p:nvSpPr>
        <p:spPr>
          <a:xfrm>
            <a:off x="5363302" y="1997137"/>
            <a:ext cx="2161389" cy="3760305"/>
          </a:xfrm>
          <a:prstGeom prst="rect">
            <a:avLst/>
          </a:prstGeom>
          <a:blipFill dpi="0" rotWithShape="1">
            <a:blip r:embed="rId4" cstate="screen">
              <a:duotone>
                <a:schemeClr val="accent3">
                  <a:shade val="45000"/>
                  <a:satMod val="135000"/>
                </a:schemeClr>
                <a:prstClr val="white"/>
              </a:duotone>
              <a:extLst>
                <a:ext uri="{28A0092B-C50C-407E-A947-70E740481C1C}">
                  <a14:useLocalDpi xmlns:a14="http://schemas.microsoft.com/office/drawing/2010/main"/>
                </a:ext>
              </a:extLst>
            </a:blip>
            <a:srcRect/>
            <a:stretch>
              <a:fillRect t="264" b="264"/>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Rectangle 7"/>
          <p:cNvSpPr/>
          <p:nvPr/>
        </p:nvSpPr>
        <p:spPr>
          <a:xfrm>
            <a:off x="707" y="5267872"/>
            <a:ext cx="12858043" cy="196477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6" rIns="96430" bIns="48216" rtlCol="0" anchor="ctr"/>
          <a:lstStyle/>
          <a:p>
            <a:pPr algn="ctr">
              <a:lnSpc>
                <a:spcPct val="120000"/>
              </a:lnSpc>
            </a:pPr>
            <a:endParaRPr lang="en-GB">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TextBox 84"/>
          <p:cNvSpPr txBox="1"/>
          <p:nvPr/>
        </p:nvSpPr>
        <p:spPr>
          <a:xfrm>
            <a:off x="5384538" y="5668134"/>
            <a:ext cx="1631034" cy="367384"/>
          </a:xfrm>
          <a:prstGeom prst="rect">
            <a:avLst/>
          </a:prstGeom>
          <a:noFill/>
        </p:spPr>
        <p:txBody>
          <a:bodyPr wrap="none" lIns="96430" tIns="48216" rIns="96430" bIns="48216" rtlCol="0">
            <a:spAutoFit/>
          </a:bodyPr>
          <a:lstStyle/>
          <a:p>
            <a:pPr>
              <a:lnSpc>
                <a:spcPct val="120000"/>
              </a:lnSpc>
            </a:pPr>
            <a:r>
              <a:rPr lang="zh-CN" altLang="en-US"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Rectangle 9"/>
          <p:cNvSpPr/>
          <p:nvPr/>
        </p:nvSpPr>
        <p:spPr>
          <a:xfrm>
            <a:off x="1465037" y="6065784"/>
            <a:ext cx="9928678" cy="443198"/>
          </a:xfrm>
          <a:prstGeom prst="rect">
            <a:avLst/>
          </a:prstGeom>
        </p:spPr>
        <p:txBody>
          <a:bodyPr vert="horz" wrap="square" lIns="0" tIns="0" rIns="0" bIns="0">
            <a:spAutoFit/>
          </a:bodyPr>
          <a:lstStyle/>
          <a:p>
            <a:pPr algn="just">
              <a:lnSpc>
                <a:spcPct val="120000"/>
              </a:lnSpc>
            </a:pPr>
            <a:r>
              <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directly. Please replace text, click add relevant headline, modify the text content, also can copy your content to this directly. </a:t>
            </a:r>
            <a:r>
              <a:rPr lang="en-US" altLang="zh-CN" sz="80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 directly. Please replace text, click add relevant headline, modify the text content, also can copy your content to this directly.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7" name="Group 41"/>
          <p:cNvGrpSpPr/>
          <p:nvPr/>
        </p:nvGrpSpPr>
        <p:grpSpPr>
          <a:xfrm>
            <a:off x="8559182" y="1822425"/>
            <a:ext cx="876637" cy="876637"/>
            <a:chOff x="8115591" y="1727927"/>
            <a:chExt cx="831273" cy="831273"/>
          </a:xfrm>
          <a:solidFill>
            <a:schemeClr val="bg1"/>
          </a:solidFill>
        </p:grpSpPr>
        <p:sp>
          <p:nvSpPr>
            <p:cNvPr id="88" name="Oval 12"/>
            <p:cNvSpPr/>
            <p:nvPr/>
          </p:nvSpPr>
          <p:spPr>
            <a:xfrm>
              <a:off x="8115591" y="1727927"/>
              <a:ext cx="831273" cy="831273"/>
            </a:xfrm>
            <a:prstGeom prst="ellipse">
              <a:avLst/>
            </a:prstGeom>
            <a:solidFill>
              <a:schemeClr val="accent5"/>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9" name="Group 14"/>
            <p:cNvGrpSpPr/>
            <p:nvPr/>
          </p:nvGrpSpPr>
          <p:grpSpPr>
            <a:xfrm>
              <a:off x="8338661" y="1951357"/>
              <a:ext cx="383755" cy="384412"/>
              <a:chOff x="9145588" y="4435475"/>
              <a:chExt cx="464344" cy="465138"/>
            </a:xfrm>
            <a:grpFill/>
          </p:grpSpPr>
          <p:sp>
            <p:nvSpPr>
              <p:cNvPr id="90"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w="12700">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1060" hangingPunct="0">
                  <a:lnSpc>
                    <a:spcPct val="120000"/>
                  </a:lnSpc>
                </a:pP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w="12700">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1060" hangingPunct="0">
                  <a:lnSpc>
                    <a:spcPct val="120000"/>
                  </a:lnSpc>
                </a:pP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w="12700">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1060" hangingPunct="0">
                  <a:lnSpc>
                    <a:spcPct val="120000"/>
                  </a:lnSpc>
                </a:pP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w="12700">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1060" hangingPunct="0">
                  <a:lnSpc>
                    <a:spcPct val="120000"/>
                  </a:lnSpc>
                </a:pP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w="12700">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1060" hangingPunct="0">
                  <a:lnSpc>
                    <a:spcPct val="120000"/>
                  </a:lnSpc>
                </a:pP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w="12700">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1060" hangingPunct="0">
                  <a:lnSpc>
                    <a:spcPct val="120000"/>
                  </a:lnSpc>
                </a:pP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w="12700">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1060" hangingPunct="0">
                  <a:lnSpc>
                    <a:spcPct val="120000"/>
                  </a:lnSpc>
                </a:pP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w="12700">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1060" hangingPunct="0">
                  <a:lnSpc>
                    <a:spcPct val="120000"/>
                  </a:lnSpc>
                </a:pP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w="12700">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1060" hangingPunct="0">
                  <a:lnSpc>
                    <a:spcPct val="120000"/>
                  </a:lnSpc>
                </a:pP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99" name="Group 43"/>
          <p:cNvGrpSpPr/>
          <p:nvPr/>
        </p:nvGrpSpPr>
        <p:grpSpPr>
          <a:xfrm>
            <a:off x="3423662" y="3616327"/>
            <a:ext cx="876637" cy="876637"/>
            <a:chOff x="3245823" y="3429000"/>
            <a:chExt cx="831273" cy="831273"/>
          </a:xfrm>
          <a:solidFill>
            <a:schemeClr val="bg1"/>
          </a:solidFill>
        </p:grpSpPr>
        <p:sp>
          <p:nvSpPr>
            <p:cNvPr id="100" name="Oval 11"/>
            <p:cNvSpPr/>
            <p:nvPr/>
          </p:nvSpPr>
          <p:spPr>
            <a:xfrm>
              <a:off x="3245823" y="3429000"/>
              <a:ext cx="831273" cy="831273"/>
            </a:xfrm>
            <a:prstGeom prst="ellipse">
              <a:avLst/>
            </a:prstGeom>
            <a:solidFill>
              <a:schemeClr val="accent3"/>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01" name="Group 24"/>
            <p:cNvGrpSpPr/>
            <p:nvPr/>
          </p:nvGrpSpPr>
          <p:grpSpPr>
            <a:xfrm>
              <a:off x="3541739" y="3652429"/>
              <a:ext cx="263709" cy="384412"/>
              <a:chOff x="3582988" y="3510757"/>
              <a:chExt cx="319088" cy="465138"/>
            </a:xfrm>
            <a:grpFill/>
          </p:grpSpPr>
          <p:sp>
            <p:nvSpPr>
              <p:cNvPr id="102"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w="12700">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1060" hangingPunct="0">
                  <a:lnSpc>
                    <a:spcPct val="120000"/>
                  </a:lnSpc>
                </a:pP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w="12700">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1060" hangingPunct="0">
                  <a:lnSpc>
                    <a:spcPct val="120000"/>
                  </a:lnSpc>
                </a:pP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4" name="Group 42"/>
          <p:cNvGrpSpPr/>
          <p:nvPr/>
        </p:nvGrpSpPr>
        <p:grpSpPr>
          <a:xfrm>
            <a:off x="8558456" y="3616327"/>
            <a:ext cx="876637" cy="876637"/>
            <a:chOff x="8114903" y="3428999"/>
            <a:chExt cx="831273" cy="831273"/>
          </a:xfrm>
          <a:solidFill>
            <a:schemeClr val="bg1"/>
          </a:solidFill>
        </p:grpSpPr>
        <p:sp>
          <p:nvSpPr>
            <p:cNvPr id="105" name="Oval 13"/>
            <p:cNvSpPr/>
            <p:nvPr/>
          </p:nvSpPr>
          <p:spPr>
            <a:xfrm>
              <a:off x="8114903" y="3428999"/>
              <a:ext cx="831273" cy="831273"/>
            </a:xfrm>
            <a:prstGeom prst="ellipse">
              <a:avLst/>
            </a:prstGeom>
            <a:solidFill>
              <a:schemeClr val="accent4"/>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06" name="Group 27"/>
            <p:cNvGrpSpPr/>
            <p:nvPr/>
          </p:nvGrpSpPr>
          <p:grpSpPr>
            <a:xfrm>
              <a:off x="8337871" y="3678854"/>
              <a:ext cx="384412" cy="323405"/>
              <a:chOff x="5368132" y="2625725"/>
              <a:chExt cx="465138" cy="391319"/>
            </a:xfrm>
            <a:grpFill/>
          </p:grpSpPr>
          <p:sp>
            <p:nvSpPr>
              <p:cNvPr id="107"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w="12700">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1060" hangingPunct="0">
                  <a:lnSpc>
                    <a:spcPct val="120000"/>
                  </a:lnSpc>
                </a:pPr>
                <a:endParaRPr lang="en-US" sz="1547">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w="12700">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1060" hangingPunct="0">
                  <a:lnSpc>
                    <a:spcPct val="120000"/>
                  </a:lnSpc>
                </a:pPr>
                <a:endParaRPr lang="en-US" sz="1547">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9"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w="12700">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1060" hangingPunct="0">
                  <a:lnSpc>
                    <a:spcPct val="120000"/>
                  </a:lnSpc>
                </a:pPr>
                <a:endParaRPr lang="en-US" sz="1547">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10" name="Group 3"/>
          <p:cNvGrpSpPr/>
          <p:nvPr/>
        </p:nvGrpSpPr>
        <p:grpSpPr>
          <a:xfrm>
            <a:off x="3423662" y="1822425"/>
            <a:ext cx="876637" cy="876637"/>
            <a:chOff x="3245823" y="1727927"/>
            <a:chExt cx="831273" cy="831273"/>
          </a:xfrm>
          <a:solidFill>
            <a:schemeClr val="bg1"/>
          </a:solidFill>
        </p:grpSpPr>
        <p:sp>
          <p:nvSpPr>
            <p:cNvPr id="111" name="Oval 10"/>
            <p:cNvSpPr/>
            <p:nvPr/>
          </p:nvSpPr>
          <p:spPr>
            <a:xfrm>
              <a:off x="3245823" y="1727927"/>
              <a:ext cx="831273" cy="831273"/>
            </a:xfrm>
            <a:prstGeom prst="ellipse">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2" name="Group 31"/>
            <p:cNvGrpSpPr/>
            <p:nvPr/>
          </p:nvGrpSpPr>
          <p:grpSpPr>
            <a:xfrm>
              <a:off x="3469581" y="1949424"/>
              <a:ext cx="383755" cy="383755"/>
              <a:chOff x="4439444" y="1652588"/>
              <a:chExt cx="464344" cy="464344"/>
            </a:xfrm>
            <a:grpFill/>
          </p:grpSpPr>
          <p:sp>
            <p:nvSpPr>
              <p:cNvPr id="113"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1060" hangingPunct="0">
                  <a:lnSpc>
                    <a:spcPct val="120000"/>
                  </a:lnSpc>
                </a:pP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4"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1060" hangingPunct="0">
                  <a:lnSpc>
                    <a:spcPct val="120000"/>
                  </a:lnSpc>
                </a:pP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5"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1060" hangingPunct="0">
                  <a:lnSpc>
                    <a:spcPct val="120000"/>
                  </a:lnSpc>
                </a:pP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46" name="Text Placeholder 7"/>
          <p:cNvSpPr txBox="1">
            <a:spLocks/>
          </p:cNvSpPr>
          <p:nvPr/>
        </p:nvSpPr>
        <p:spPr>
          <a:xfrm>
            <a:off x="1440672" y="1847339"/>
            <a:ext cx="1696868" cy="258532"/>
          </a:xfrm>
          <a:prstGeom prst="rect">
            <a:avLst/>
          </a:prstGeom>
        </p:spPr>
        <p:txBody>
          <a:bodyPr vert="horz" lIns="0" tIns="0" rIns="0" bIns="0" anchor="ctr">
            <a:spAutoFit/>
          </a:bodyP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nSpc>
                <a:spcPct val="120000"/>
              </a:lnSpc>
            </a:pPr>
            <a:r>
              <a:rPr lang="zh-CN" altLang="en-US" sz="1400" b="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 Placeholder 2"/>
          <p:cNvSpPr txBox="1">
            <a:spLocks/>
          </p:cNvSpPr>
          <p:nvPr/>
        </p:nvSpPr>
        <p:spPr>
          <a:xfrm>
            <a:off x="1028996" y="2183019"/>
            <a:ext cx="2101364" cy="443198"/>
          </a:xfrm>
          <a:prstGeom prst="rect">
            <a:avLst/>
          </a:prstGeom>
        </p:spPr>
        <p:txBody>
          <a:bodyPr vert="horz" lIns="0" tIns="0" rIns="0" bIns="0">
            <a:spAutoFit/>
          </a:bodyPr>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48" name="Text Placeholder 7"/>
          <p:cNvSpPr txBox="1">
            <a:spLocks/>
          </p:cNvSpPr>
          <p:nvPr/>
        </p:nvSpPr>
        <p:spPr>
          <a:xfrm>
            <a:off x="1471843" y="3634800"/>
            <a:ext cx="1696868" cy="258532"/>
          </a:xfrm>
          <a:prstGeom prst="rect">
            <a:avLst/>
          </a:prstGeom>
        </p:spPr>
        <p:txBody>
          <a:bodyPr vert="horz" lIns="0" tIns="0" rIns="0" bIns="0" anchor="ctr">
            <a:spAutoFit/>
          </a:bodyP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nSpc>
                <a:spcPct val="120000"/>
              </a:lnSpc>
            </a:pPr>
            <a:r>
              <a:rPr lang="zh-CN" altLang="en-US" sz="1400" b="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 Placeholder 2"/>
          <p:cNvSpPr txBox="1">
            <a:spLocks/>
          </p:cNvSpPr>
          <p:nvPr/>
        </p:nvSpPr>
        <p:spPr>
          <a:xfrm>
            <a:off x="1060167" y="3970481"/>
            <a:ext cx="2101364" cy="443198"/>
          </a:xfrm>
          <a:prstGeom prst="rect">
            <a:avLst/>
          </a:prstGeom>
        </p:spPr>
        <p:txBody>
          <a:bodyPr vert="horz" lIns="0" tIns="0" rIns="0" bIns="0">
            <a:spAutoFit/>
          </a:bodyPr>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58" name="Text Placeholder 7"/>
          <p:cNvSpPr txBox="1">
            <a:spLocks/>
          </p:cNvSpPr>
          <p:nvPr/>
        </p:nvSpPr>
        <p:spPr>
          <a:xfrm>
            <a:off x="9711361" y="1847339"/>
            <a:ext cx="1696868" cy="258532"/>
          </a:xfrm>
          <a:prstGeom prst="rect">
            <a:avLst/>
          </a:prstGeom>
        </p:spPr>
        <p:txBody>
          <a:bodyPr vert="horz" lIns="0" tIns="0" rIns="0" bIns="0" anchor="ctr">
            <a:spAutoFit/>
          </a:bodyP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lnSpc>
                <a:spcPct val="120000"/>
              </a:lnSpc>
            </a:pPr>
            <a:r>
              <a:rPr lang="zh-CN" altLang="en-US" sz="1400" b="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 Placeholder 2"/>
          <p:cNvSpPr txBox="1">
            <a:spLocks/>
          </p:cNvSpPr>
          <p:nvPr/>
        </p:nvSpPr>
        <p:spPr>
          <a:xfrm>
            <a:off x="9689511" y="2183019"/>
            <a:ext cx="2101364" cy="443198"/>
          </a:xfrm>
          <a:prstGeom prst="rect">
            <a:avLst/>
          </a:prstGeom>
        </p:spPr>
        <p:txBody>
          <a:bodyPr vert="horz" lIns="0" tIns="0" rIns="0" bIns="0">
            <a:spAutoFit/>
          </a:bodyPr>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60" name="Text Placeholder 7"/>
          <p:cNvSpPr txBox="1">
            <a:spLocks/>
          </p:cNvSpPr>
          <p:nvPr/>
        </p:nvSpPr>
        <p:spPr>
          <a:xfrm>
            <a:off x="9711361" y="3634800"/>
            <a:ext cx="1696868" cy="258532"/>
          </a:xfrm>
          <a:prstGeom prst="rect">
            <a:avLst/>
          </a:prstGeom>
        </p:spPr>
        <p:txBody>
          <a:bodyPr vert="horz" lIns="0" tIns="0" rIns="0" bIns="0" anchor="ctr">
            <a:spAutoFit/>
          </a:bodyP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lnSpc>
                <a:spcPct val="120000"/>
              </a:lnSpc>
            </a:pPr>
            <a:r>
              <a:rPr lang="zh-CN" altLang="en-US" sz="1400" b="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Text Placeholder 2"/>
          <p:cNvSpPr txBox="1">
            <a:spLocks/>
          </p:cNvSpPr>
          <p:nvPr/>
        </p:nvSpPr>
        <p:spPr>
          <a:xfrm>
            <a:off x="9689511" y="3970481"/>
            <a:ext cx="2101364" cy="443198"/>
          </a:xfrm>
          <a:prstGeom prst="rect">
            <a:avLst/>
          </a:prstGeom>
        </p:spPr>
        <p:txBody>
          <a:bodyPr vert="horz" lIns="0" tIns="0" rIns="0" bIns="0">
            <a:spAutoFit/>
          </a:bodyPr>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44" name="文本框 43"/>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45" name="文本框 44"/>
          <p:cNvSpPr txBox="1"/>
          <p:nvPr/>
        </p:nvSpPr>
        <p:spPr>
          <a:xfrm>
            <a:off x="372973" y="654957"/>
            <a:ext cx="2352650" cy="282042"/>
          </a:xfrm>
          <a:prstGeom prst="rect">
            <a:avLst/>
          </a:prstGeom>
          <a:noFill/>
        </p:spPr>
        <p:txBody>
          <a:bodyPr wrap="none" lIns="96434" tIns="48217" rIns="96434" bIns="48217" rtlCol="0">
            <a:spAutoFit/>
          </a:bodyPr>
          <a:lstStyle/>
          <a:p>
            <a:pPr defTabSz="964278"/>
            <a:r>
              <a:rPr lang="en-US" altLang="zh-CN" sz="1200" dirty="0">
                <a:solidFill>
                  <a:srgbClr val="E7E6E6">
                    <a:lumMod val="25000"/>
                  </a:srgbClr>
                </a:solidFill>
                <a:latin typeface="Arial" panose="020B0604020202020204" pitchFamily="34" charset="0"/>
                <a:cs typeface="Arial" panose="020B0604020202020204" pitchFamily="34" charset="0"/>
                <a:sym typeface="+mn-lt"/>
              </a:rPr>
              <a:t>ADD RELATED TITLE WORDS</a:t>
            </a:r>
            <a:endParaRPr lang="zh-CN" altLang="en-US" sz="1200" dirty="0">
              <a:solidFill>
                <a:srgbClr val="E7E6E6">
                  <a:lumMod val="25000"/>
                </a:srgbClr>
              </a:solidFill>
              <a:latin typeface="Arial" panose="020B0604020202020204" pitchFamily="34" charset="0"/>
              <a:cs typeface="Arial" panose="020B0604020202020204" pitchFamily="34" charset="0"/>
              <a:sym typeface="+mn-lt"/>
            </a:endParaRPr>
          </a:p>
        </p:txBody>
      </p:sp>
    </p:spTree>
    <p:extLst>
      <p:ext uri="{BB962C8B-B14F-4D97-AF65-F5344CB8AC3E}">
        <p14:creationId xmlns:p14="http://schemas.microsoft.com/office/powerpoint/2010/main" val="293931231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719" y="-18253"/>
            <a:ext cx="12871675" cy="7259807"/>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9" tIns="45714" rIns="91429" bIns="45714" numCol="1" spcCol="0" rtlCol="0" fromWordArt="0" anchor="ctr" anchorCtr="0" forceAA="0" compatLnSpc="1">
            <a:prstTxWarp prst="textNoShape">
              <a:avLst/>
            </a:prstTxWarp>
            <a:noAutofit/>
          </a:bodyPr>
          <a:lstStyle/>
          <a:p>
            <a:pPr algn="ctr"/>
            <a:endParaRPr lang="zh-CN" altLang="en-US"/>
          </a:p>
        </p:txBody>
      </p:sp>
      <p:sp>
        <p:nvSpPr>
          <p:cNvPr id="21" name="矩形 20"/>
          <p:cNvSpPr/>
          <p:nvPr/>
        </p:nvSpPr>
        <p:spPr>
          <a:xfrm>
            <a:off x="1149" y="-18253"/>
            <a:ext cx="5852235" cy="7259807"/>
          </a:xfrm>
          <a:custGeom>
            <a:avLst/>
            <a:gdLst/>
            <a:ahLst/>
            <a:cxnLst/>
            <a:rect l="l" t="t" r="r" b="b"/>
            <a:pathLst>
              <a:path w="4958866" h="5163450">
                <a:moveTo>
                  <a:pt x="0" y="0"/>
                </a:moveTo>
                <a:lnTo>
                  <a:pt x="755577" y="0"/>
                </a:lnTo>
                <a:lnTo>
                  <a:pt x="899592" y="0"/>
                </a:lnTo>
                <a:lnTo>
                  <a:pt x="1508303" y="0"/>
                </a:lnTo>
                <a:lnTo>
                  <a:pt x="3955209" y="0"/>
                </a:lnTo>
                <a:lnTo>
                  <a:pt x="4206139" y="0"/>
                </a:lnTo>
                <a:cubicBezTo>
                  <a:pt x="4666577" y="617385"/>
                  <a:pt x="4958866" y="1544845"/>
                  <a:pt x="4958866" y="2581725"/>
                </a:cubicBezTo>
                <a:cubicBezTo>
                  <a:pt x="4958866" y="3614989"/>
                  <a:pt x="4668612" y="4539595"/>
                  <a:pt x="4210704" y="5156800"/>
                </a:cubicBezTo>
                <a:lnTo>
                  <a:pt x="3955209" y="5156800"/>
                </a:lnTo>
                <a:lnTo>
                  <a:pt x="3955209" y="5163450"/>
                </a:lnTo>
                <a:lnTo>
                  <a:pt x="755577" y="5163450"/>
                </a:lnTo>
                <a:lnTo>
                  <a:pt x="755577" y="5156800"/>
                </a:lnTo>
                <a:lnTo>
                  <a:pt x="0" y="5156800"/>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606610" y="3532783"/>
            <a:ext cx="4293787" cy="369286"/>
          </a:xfrm>
          <a:prstGeom prst="rect">
            <a:avLst/>
          </a:prstGeom>
        </p:spPr>
        <p:txBody>
          <a:bodyPr wrap="none" lIns="0" tIns="0" rIns="0" bIns="0">
            <a:spAutoFit/>
          </a:bodyPr>
          <a:lstStyle/>
          <a:p>
            <a:pPr algn="ctr">
              <a:lnSpc>
                <a:spcPct val="120000"/>
              </a:lnSpc>
            </a:pPr>
            <a:r>
              <a:rPr lang="en-US" altLang="zh-CN" sz="2000" cap="all" dirty="0">
                <a:solidFill>
                  <a:schemeClr val="bg1"/>
                </a:solidFill>
                <a:cs typeface="+mn-ea"/>
                <a:sym typeface="+mn-lt"/>
              </a:rPr>
              <a:t>Please replace the written content</a:t>
            </a:r>
            <a:endParaRPr lang="zh-CN" altLang="en-US" sz="2000" b="1" cap="all" dirty="0">
              <a:solidFill>
                <a:schemeClr val="bg1"/>
              </a:solidFill>
              <a:cs typeface="+mn-ea"/>
              <a:sym typeface="+mn-lt"/>
            </a:endParaRPr>
          </a:p>
        </p:txBody>
      </p:sp>
      <p:sp>
        <p:nvSpPr>
          <p:cNvPr id="8" name="TextBox 148"/>
          <p:cNvSpPr txBox="1"/>
          <p:nvPr/>
        </p:nvSpPr>
        <p:spPr>
          <a:xfrm>
            <a:off x="1438242" y="2896335"/>
            <a:ext cx="2630522" cy="535465"/>
          </a:xfrm>
          <a:prstGeom prst="rect">
            <a:avLst/>
          </a:prstGeom>
          <a:noFill/>
        </p:spPr>
        <p:txBody>
          <a:bodyPr wrap="square" rtlCol="0">
            <a:spAutoFit/>
          </a:bodyPr>
          <a:lstStyle/>
          <a:p>
            <a:pPr algn="ctr" latinLnBrk="1">
              <a:lnSpc>
                <a:spcPct val="120000"/>
              </a:lnSpc>
              <a:defRPr/>
            </a:pPr>
            <a:r>
              <a:rPr kumimoji="1" lang="zh-CN" altLang="en-US" sz="2400" dirty="0">
                <a:solidFill>
                  <a:schemeClr val="bg1"/>
                </a:solidFill>
                <a:latin typeface="方正正中黑简体" panose="02000000000000000000" pitchFamily="2" charset="-122"/>
                <a:ea typeface="方正正中黑简体" panose="02000000000000000000" pitchFamily="2" charset="-122"/>
                <a:cs typeface="+mn-ea"/>
                <a:sym typeface="Arial" panose="020B0604020202020204" pitchFamily="34" charset="0"/>
              </a:rPr>
              <a:t>请替换文字内容</a:t>
            </a:r>
            <a:endParaRPr kumimoji="1" lang="en-US" altLang="ko-KR" sz="2400" dirty="0">
              <a:solidFill>
                <a:schemeClr val="bg1"/>
              </a:solidFill>
              <a:latin typeface="方正正中黑简体" panose="02000000000000000000" pitchFamily="2" charset="-122"/>
              <a:ea typeface="方正正中黑简体" panose="02000000000000000000" pitchFamily="2" charset="-122"/>
              <a:cs typeface="+mn-ea"/>
              <a:sym typeface="Arial" panose="020B0604020202020204" pitchFamily="34" charset="0"/>
            </a:endParaRPr>
          </a:p>
        </p:txBody>
      </p:sp>
      <p:cxnSp>
        <p:nvCxnSpPr>
          <p:cNvPr id="5" name="直接连接符 4"/>
          <p:cNvCxnSpPr/>
          <p:nvPr/>
        </p:nvCxnSpPr>
        <p:spPr>
          <a:xfrm>
            <a:off x="1438242" y="3413335"/>
            <a:ext cx="263052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extBox 13"/>
          <p:cNvSpPr txBox="1"/>
          <p:nvPr/>
        </p:nvSpPr>
        <p:spPr>
          <a:xfrm>
            <a:off x="2292566" y="1873856"/>
            <a:ext cx="1269401" cy="1081829"/>
          </a:xfrm>
          <a:prstGeom prst="rect">
            <a:avLst/>
          </a:prstGeom>
          <a:noFill/>
        </p:spPr>
        <p:txBody>
          <a:bodyPr wrap="square" lIns="0" tIns="0" rIns="0" bIns="0" rtlCol="0">
            <a:spAutoFit/>
          </a:bodyPr>
          <a:lstStyle/>
          <a:p>
            <a:r>
              <a:rPr lang="en-US" altLang="zh-CN" sz="7030" b="1" dirty="0">
                <a:solidFill>
                  <a:schemeClr val="bg1"/>
                </a:solidFill>
                <a:latin typeface="Arial" panose="020B0604020202020204" pitchFamily="34" charset="0"/>
                <a:ea typeface="+mj-ea"/>
                <a:cs typeface="Arial" panose="020B0604020202020204" pitchFamily="34" charset="0"/>
              </a:rPr>
              <a:t>02</a:t>
            </a:r>
            <a:endParaRPr lang="zh-CN" altLang="en-US" sz="7030" b="1" dirty="0">
              <a:solidFill>
                <a:schemeClr val="bg1"/>
              </a:solidFill>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3968362954"/>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129"/>
          <p:cNvGrpSpPr/>
          <p:nvPr/>
        </p:nvGrpSpPr>
        <p:grpSpPr>
          <a:xfrm>
            <a:off x="3564749" y="4131163"/>
            <a:ext cx="948576" cy="948576"/>
            <a:chOff x="2502224" y="2594793"/>
            <a:chExt cx="905504" cy="905504"/>
          </a:xfrm>
        </p:grpSpPr>
        <p:sp>
          <p:nvSpPr>
            <p:cNvPr id="131" name="Freeform 130"/>
            <p:cNvSpPr/>
            <p:nvPr/>
          </p:nvSpPr>
          <p:spPr>
            <a:xfrm>
              <a:off x="2596064" y="2688633"/>
              <a:ext cx="717824" cy="71782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2" name="Freeform 9"/>
            <p:cNvSpPr>
              <a:spLocks noEditPoints="1"/>
            </p:cNvSpPr>
            <p:nvPr/>
          </p:nvSpPr>
          <p:spPr bwMode="auto">
            <a:xfrm>
              <a:off x="2808330" y="2883878"/>
              <a:ext cx="293292" cy="327335"/>
            </a:xfrm>
            <a:custGeom>
              <a:avLst/>
              <a:gdLst/>
              <a:ahLst/>
              <a:cxnLst>
                <a:cxn ang="0">
                  <a:pos x="374" y="158"/>
                </a:cxn>
                <a:cxn ang="0">
                  <a:pos x="352" y="158"/>
                </a:cxn>
                <a:cxn ang="0">
                  <a:pos x="209" y="0"/>
                </a:cxn>
                <a:cxn ang="0">
                  <a:pos x="67" y="158"/>
                </a:cxn>
                <a:cxn ang="0">
                  <a:pos x="44" y="158"/>
                </a:cxn>
                <a:cxn ang="0">
                  <a:pos x="0" y="203"/>
                </a:cxn>
                <a:cxn ang="0">
                  <a:pos x="0" y="414"/>
                </a:cxn>
                <a:cxn ang="0">
                  <a:pos x="44" y="478"/>
                </a:cxn>
                <a:cxn ang="0">
                  <a:pos x="374" y="478"/>
                </a:cxn>
                <a:cxn ang="0">
                  <a:pos x="428" y="414"/>
                </a:cxn>
                <a:cxn ang="0">
                  <a:pos x="428" y="203"/>
                </a:cxn>
                <a:cxn ang="0">
                  <a:pos x="374" y="158"/>
                </a:cxn>
                <a:cxn ang="0">
                  <a:pos x="247" y="414"/>
                </a:cxn>
                <a:cxn ang="0">
                  <a:pos x="172" y="414"/>
                </a:cxn>
                <a:cxn ang="0">
                  <a:pos x="186" y="309"/>
                </a:cxn>
                <a:cxn ang="0">
                  <a:pos x="161" y="265"/>
                </a:cxn>
                <a:cxn ang="0">
                  <a:pos x="210" y="216"/>
                </a:cxn>
                <a:cxn ang="0">
                  <a:pos x="258" y="264"/>
                </a:cxn>
                <a:cxn ang="0">
                  <a:pos x="232" y="310"/>
                </a:cxn>
                <a:cxn ang="0">
                  <a:pos x="247" y="414"/>
                </a:cxn>
                <a:cxn ang="0">
                  <a:pos x="112" y="158"/>
                </a:cxn>
                <a:cxn ang="0">
                  <a:pos x="209" y="45"/>
                </a:cxn>
                <a:cxn ang="0">
                  <a:pos x="307" y="158"/>
                </a:cxn>
                <a:cxn ang="0">
                  <a:pos x="112" y="158"/>
                </a:cxn>
              </a:cxnLst>
              <a:rect l="0" t="0" r="r" b="b"/>
              <a:pathLst>
                <a:path w="428" h="478">
                  <a:moveTo>
                    <a:pt x="374" y="158"/>
                  </a:moveTo>
                  <a:cubicBezTo>
                    <a:pt x="352" y="158"/>
                    <a:pt x="352" y="158"/>
                    <a:pt x="352" y="158"/>
                  </a:cubicBezTo>
                  <a:cubicBezTo>
                    <a:pt x="352" y="58"/>
                    <a:pt x="292" y="0"/>
                    <a:pt x="209" y="0"/>
                  </a:cubicBezTo>
                  <a:cubicBezTo>
                    <a:pt x="127" y="0"/>
                    <a:pt x="67" y="58"/>
                    <a:pt x="67" y="158"/>
                  </a:cubicBezTo>
                  <a:cubicBezTo>
                    <a:pt x="44" y="158"/>
                    <a:pt x="44" y="158"/>
                    <a:pt x="44" y="158"/>
                  </a:cubicBezTo>
                  <a:cubicBezTo>
                    <a:pt x="11" y="158"/>
                    <a:pt x="0" y="170"/>
                    <a:pt x="0" y="203"/>
                  </a:cubicBezTo>
                  <a:cubicBezTo>
                    <a:pt x="0" y="414"/>
                    <a:pt x="0" y="414"/>
                    <a:pt x="0" y="414"/>
                  </a:cubicBezTo>
                  <a:cubicBezTo>
                    <a:pt x="0" y="447"/>
                    <a:pt x="11" y="478"/>
                    <a:pt x="44" y="478"/>
                  </a:cubicBezTo>
                  <a:cubicBezTo>
                    <a:pt x="374" y="478"/>
                    <a:pt x="374" y="478"/>
                    <a:pt x="374" y="478"/>
                  </a:cubicBezTo>
                  <a:cubicBezTo>
                    <a:pt x="407" y="478"/>
                    <a:pt x="428" y="447"/>
                    <a:pt x="428" y="414"/>
                  </a:cubicBezTo>
                  <a:cubicBezTo>
                    <a:pt x="428" y="203"/>
                    <a:pt x="428" y="203"/>
                    <a:pt x="428" y="203"/>
                  </a:cubicBezTo>
                  <a:cubicBezTo>
                    <a:pt x="428" y="170"/>
                    <a:pt x="407" y="158"/>
                    <a:pt x="374" y="158"/>
                  </a:cubicBezTo>
                  <a:moveTo>
                    <a:pt x="247" y="414"/>
                  </a:moveTo>
                  <a:cubicBezTo>
                    <a:pt x="172" y="414"/>
                    <a:pt x="172" y="414"/>
                    <a:pt x="172" y="414"/>
                  </a:cubicBezTo>
                  <a:cubicBezTo>
                    <a:pt x="186" y="309"/>
                    <a:pt x="186" y="309"/>
                    <a:pt x="186" y="309"/>
                  </a:cubicBezTo>
                  <a:cubicBezTo>
                    <a:pt x="171" y="301"/>
                    <a:pt x="161" y="283"/>
                    <a:pt x="161" y="265"/>
                  </a:cubicBezTo>
                  <a:cubicBezTo>
                    <a:pt x="161" y="238"/>
                    <a:pt x="183" y="216"/>
                    <a:pt x="210" y="216"/>
                  </a:cubicBezTo>
                  <a:cubicBezTo>
                    <a:pt x="236" y="216"/>
                    <a:pt x="258" y="237"/>
                    <a:pt x="258" y="264"/>
                  </a:cubicBezTo>
                  <a:cubicBezTo>
                    <a:pt x="258" y="282"/>
                    <a:pt x="248" y="302"/>
                    <a:pt x="232" y="310"/>
                  </a:cubicBezTo>
                  <a:lnTo>
                    <a:pt x="247" y="414"/>
                  </a:lnTo>
                  <a:close/>
                  <a:moveTo>
                    <a:pt x="112" y="158"/>
                  </a:moveTo>
                  <a:cubicBezTo>
                    <a:pt x="112" y="66"/>
                    <a:pt x="161" y="45"/>
                    <a:pt x="209" y="45"/>
                  </a:cubicBezTo>
                  <a:cubicBezTo>
                    <a:pt x="258" y="45"/>
                    <a:pt x="307" y="66"/>
                    <a:pt x="307" y="158"/>
                  </a:cubicBezTo>
                  <a:lnTo>
                    <a:pt x="112" y="158"/>
                  </a:lnTo>
                  <a:close/>
                </a:path>
              </a:pathLst>
            </a:custGeom>
            <a:solidFill>
              <a:srgbClr val="FFFFFF"/>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3" name="Freeform 132"/>
            <p:cNvSpPr/>
            <p:nvPr/>
          </p:nvSpPr>
          <p:spPr>
            <a:xfrm>
              <a:off x="2502224" y="2594793"/>
              <a:ext cx="905504" cy="9055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134" name="Straight Connector 133"/>
          <p:cNvCxnSpPr/>
          <p:nvPr/>
        </p:nvCxnSpPr>
        <p:spPr>
          <a:xfrm>
            <a:off x="4539212" y="4605451"/>
            <a:ext cx="724166" cy="2233"/>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6" name="Group 135"/>
          <p:cNvGrpSpPr/>
          <p:nvPr/>
        </p:nvGrpSpPr>
        <p:grpSpPr>
          <a:xfrm>
            <a:off x="8461613" y="3141272"/>
            <a:ext cx="948576" cy="948576"/>
            <a:chOff x="5714220" y="3605271"/>
            <a:chExt cx="905504" cy="905504"/>
          </a:xfrm>
        </p:grpSpPr>
        <p:sp>
          <p:nvSpPr>
            <p:cNvPr id="137" name="Freeform 136"/>
            <p:cNvSpPr/>
            <p:nvPr/>
          </p:nvSpPr>
          <p:spPr>
            <a:xfrm>
              <a:off x="5808060" y="3699111"/>
              <a:ext cx="717824" cy="71782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22187" rIns="222187" bIns="128580"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8" name="Freeform 100"/>
            <p:cNvSpPr>
              <a:spLocks noEditPoints="1"/>
            </p:cNvSpPr>
            <p:nvPr/>
          </p:nvSpPr>
          <p:spPr bwMode="auto">
            <a:xfrm>
              <a:off x="5994749" y="3892925"/>
              <a:ext cx="344447" cy="330196"/>
            </a:xfrm>
            <a:custGeom>
              <a:avLst/>
              <a:gdLst/>
              <a:ahLst/>
              <a:cxnLst>
                <a:cxn ang="0">
                  <a:pos x="63" y="49"/>
                </a:cxn>
                <a:cxn ang="0">
                  <a:pos x="58" y="44"/>
                </a:cxn>
                <a:cxn ang="0">
                  <a:pos x="54" y="48"/>
                </a:cxn>
                <a:cxn ang="0">
                  <a:pos x="63" y="57"/>
                </a:cxn>
                <a:cxn ang="0">
                  <a:pos x="64" y="60"/>
                </a:cxn>
                <a:cxn ang="0">
                  <a:pos x="59" y="64"/>
                </a:cxn>
                <a:cxn ang="0">
                  <a:pos x="56" y="63"/>
                </a:cxn>
                <a:cxn ang="0">
                  <a:pos x="29" y="36"/>
                </a:cxn>
                <a:cxn ang="0">
                  <a:pos x="15" y="42"/>
                </a:cxn>
                <a:cxn ang="0">
                  <a:pos x="0" y="27"/>
                </a:cxn>
                <a:cxn ang="0">
                  <a:pos x="26" y="0"/>
                </a:cxn>
                <a:cxn ang="0">
                  <a:pos x="41" y="15"/>
                </a:cxn>
                <a:cxn ang="0">
                  <a:pos x="36" y="30"/>
                </a:cxn>
                <a:cxn ang="0">
                  <a:pos x="50" y="44"/>
                </a:cxn>
                <a:cxn ang="0">
                  <a:pos x="54" y="40"/>
                </a:cxn>
                <a:cxn ang="0">
                  <a:pos x="49" y="35"/>
                </a:cxn>
                <a:cxn ang="0">
                  <a:pos x="54" y="31"/>
                </a:cxn>
                <a:cxn ang="0">
                  <a:pos x="55" y="31"/>
                </a:cxn>
                <a:cxn ang="0">
                  <a:pos x="67" y="44"/>
                </a:cxn>
                <a:cxn ang="0">
                  <a:pos x="63" y="49"/>
                </a:cxn>
                <a:cxn ang="0">
                  <a:pos x="25" y="8"/>
                </a:cxn>
                <a:cxn ang="0">
                  <a:pos x="18" y="16"/>
                </a:cxn>
                <a:cxn ang="0">
                  <a:pos x="19" y="19"/>
                </a:cxn>
                <a:cxn ang="0">
                  <a:pos x="15" y="18"/>
                </a:cxn>
                <a:cxn ang="0">
                  <a:pos x="7" y="26"/>
                </a:cxn>
                <a:cxn ang="0">
                  <a:pos x="15" y="34"/>
                </a:cxn>
                <a:cxn ang="0">
                  <a:pos x="23" y="26"/>
                </a:cxn>
                <a:cxn ang="0">
                  <a:pos x="22" y="23"/>
                </a:cxn>
                <a:cxn ang="0">
                  <a:pos x="25" y="24"/>
                </a:cxn>
                <a:cxn ang="0">
                  <a:pos x="33" y="16"/>
                </a:cxn>
                <a:cxn ang="0">
                  <a:pos x="25" y="8"/>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Freeform 138"/>
            <p:cNvSpPr/>
            <p:nvPr/>
          </p:nvSpPr>
          <p:spPr>
            <a:xfrm>
              <a:off x="5714220" y="3605271"/>
              <a:ext cx="905504" cy="9055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141" name="Straight Connector 140"/>
          <p:cNvCxnSpPr/>
          <p:nvPr/>
        </p:nvCxnSpPr>
        <p:spPr>
          <a:xfrm>
            <a:off x="7465115" y="3615560"/>
            <a:ext cx="984401" cy="2233"/>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a:off x="7512668" y="5106527"/>
            <a:ext cx="984401" cy="2233"/>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9" name="Group 148"/>
          <p:cNvGrpSpPr/>
          <p:nvPr/>
        </p:nvGrpSpPr>
        <p:grpSpPr>
          <a:xfrm>
            <a:off x="8509165" y="4632239"/>
            <a:ext cx="948576" cy="948576"/>
            <a:chOff x="6477261" y="3281463"/>
            <a:chExt cx="850954" cy="850954"/>
          </a:xfrm>
        </p:grpSpPr>
        <p:grpSp>
          <p:nvGrpSpPr>
            <p:cNvPr id="10" name="Group 141"/>
            <p:cNvGrpSpPr/>
            <p:nvPr/>
          </p:nvGrpSpPr>
          <p:grpSpPr>
            <a:xfrm>
              <a:off x="6477261" y="3281463"/>
              <a:ext cx="850954" cy="850954"/>
              <a:chOff x="5714220" y="3605271"/>
              <a:chExt cx="905504" cy="905504"/>
            </a:xfrm>
          </p:grpSpPr>
          <p:sp>
            <p:nvSpPr>
              <p:cNvPr id="143" name="Freeform 142"/>
              <p:cNvSpPr/>
              <p:nvPr/>
            </p:nvSpPr>
            <p:spPr>
              <a:xfrm>
                <a:off x="5808060" y="3699111"/>
                <a:ext cx="717824" cy="71782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22187" rIns="222187" bIns="128580"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5" name="Freeform 144"/>
              <p:cNvSpPr/>
              <p:nvPr/>
            </p:nvSpPr>
            <p:spPr>
              <a:xfrm>
                <a:off x="5714220" y="3605271"/>
                <a:ext cx="905504" cy="9055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8" name="Freeform 62"/>
            <p:cNvSpPr>
              <a:spLocks noEditPoints="1"/>
            </p:cNvSpPr>
            <p:nvPr/>
          </p:nvSpPr>
          <p:spPr bwMode="auto">
            <a:xfrm>
              <a:off x="6747482" y="3550443"/>
              <a:ext cx="310512" cy="312994"/>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154" name="Straight Connector 153"/>
          <p:cNvCxnSpPr/>
          <p:nvPr/>
        </p:nvCxnSpPr>
        <p:spPr>
          <a:xfrm>
            <a:off x="4539212" y="2911959"/>
            <a:ext cx="724166" cy="2233"/>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1" name="Group 156"/>
          <p:cNvGrpSpPr/>
          <p:nvPr/>
        </p:nvGrpSpPr>
        <p:grpSpPr>
          <a:xfrm>
            <a:off x="3564749" y="2437671"/>
            <a:ext cx="948576" cy="948576"/>
            <a:chOff x="1991932" y="1640533"/>
            <a:chExt cx="850954" cy="850954"/>
          </a:xfrm>
        </p:grpSpPr>
        <p:grpSp>
          <p:nvGrpSpPr>
            <p:cNvPr id="12" name="Group 149"/>
            <p:cNvGrpSpPr/>
            <p:nvPr/>
          </p:nvGrpSpPr>
          <p:grpSpPr>
            <a:xfrm>
              <a:off x="1991932" y="1640533"/>
              <a:ext cx="850954" cy="850954"/>
              <a:chOff x="2502224" y="2594793"/>
              <a:chExt cx="905504" cy="905504"/>
            </a:xfrm>
          </p:grpSpPr>
          <p:sp>
            <p:nvSpPr>
              <p:cNvPr id="151" name="Freeform 150"/>
              <p:cNvSpPr/>
              <p:nvPr/>
            </p:nvSpPr>
            <p:spPr>
              <a:xfrm>
                <a:off x="2596064" y="2688633"/>
                <a:ext cx="717824" cy="71782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3" name="Freeform 152"/>
              <p:cNvSpPr/>
              <p:nvPr/>
            </p:nvSpPr>
            <p:spPr>
              <a:xfrm>
                <a:off x="2502224" y="2594793"/>
                <a:ext cx="905504" cy="9055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6" name="Freeform 187"/>
            <p:cNvSpPr>
              <a:spLocks noEditPoints="1"/>
            </p:cNvSpPr>
            <p:nvPr/>
          </p:nvSpPr>
          <p:spPr bwMode="auto">
            <a:xfrm>
              <a:off x="2249043" y="1957202"/>
              <a:ext cx="336732" cy="217616"/>
            </a:xfrm>
            <a:custGeom>
              <a:avLst/>
              <a:gdLst/>
              <a:ahLst/>
              <a:cxnLst>
                <a:cxn ang="0">
                  <a:pos x="68" y="25"/>
                </a:cxn>
                <a:cxn ang="0">
                  <a:pos x="34" y="44"/>
                </a:cxn>
                <a:cxn ang="0">
                  <a:pos x="1" y="25"/>
                </a:cxn>
                <a:cxn ang="0">
                  <a:pos x="0" y="22"/>
                </a:cxn>
                <a:cxn ang="0">
                  <a:pos x="1" y="20"/>
                </a:cxn>
                <a:cxn ang="0">
                  <a:pos x="34" y="0"/>
                </a:cxn>
                <a:cxn ang="0">
                  <a:pos x="68" y="20"/>
                </a:cxn>
                <a:cxn ang="0">
                  <a:pos x="68" y="22"/>
                </a:cxn>
                <a:cxn ang="0">
                  <a:pos x="68" y="25"/>
                </a:cxn>
                <a:cxn ang="0">
                  <a:pos x="49" y="9"/>
                </a:cxn>
                <a:cxn ang="0">
                  <a:pos x="51" y="17"/>
                </a:cxn>
                <a:cxn ang="0">
                  <a:pos x="34" y="34"/>
                </a:cxn>
                <a:cxn ang="0">
                  <a:pos x="17" y="17"/>
                </a:cxn>
                <a:cxn ang="0">
                  <a:pos x="20" y="9"/>
                </a:cxn>
                <a:cxn ang="0">
                  <a:pos x="5" y="22"/>
                </a:cxn>
                <a:cxn ang="0">
                  <a:pos x="34" y="39"/>
                </a:cxn>
                <a:cxn ang="0">
                  <a:pos x="64" y="22"/>
                </a:cxn>
                <a:cxn ang="0">
                  <a:pos x="49" y="9"/>
                </a:cxn>
                <a:cxn ang="0">
                  <a:pos x="34" y="6"/>
                </a:cxn>
                <a:cxn ang="0">
                  <a:pos x="23" y="17"/>
                </a:cxn>
                <a:cxn ang="0">
                  <a:pos x="25" y="19"/>
                </a:cxn>
                <a:cxn ang="0">
                  <a:pos x="27" y="17"/>
                </a:cxn>
                <a:cxn ang="0">
                  <a:pos x="34" y="9"/>
                </a:cxn>
                <a:cxn ang="0">
                  <a:pos x="36" y="8"/>
                </a:cxn>
                <a:cxn ang="0">
                  <a:pos x="34" y="6"/>
                </a:cxn>
              </a:cxnLst>
              <a:rect l="0" t="0" r="r" b="b"/>
              <a:pathLst>
                <a:path w="68" h="44">
                  <a:moveTo>
                    <a:pt x="68" y="25"/>
                  </a:moveTo>
                  <a:cubicBezTo>
                    <a:pt x="61" y="36"/>
                    <a:pt x="48" y="44"/>
                    <a:pt x="34" y="44"/>
                  </a:cubicBezTo>
                  <a:cubicBezTo>
                    <a:pt x="21" y="44"/>
                    <a:pt x="8" y="36"/>
                    <a:pt x="1" y="25"/>
                  </a:cubicBezTo>
                  <a:cubicBezTo>
                    <a:pt x="1" y="24"/>
                    <a:pt x="0" y="23"/>
                    <a:pt x="0" y="22"/>
                  </a:cubicBezTo>
                  <a:cubicBezTo>
                    <a:pt x="0" y="21"/>
                    <a:pt x="1" y="20"/>
                    <a:pt x="1" y="20"/>
                  </a:cubicBezTo>
                  <a:cubicBezTo>
                    <a:pt x="8" y="8"/>
                    <a:pt x="21" y="0"/>
                    <a:pt x="34" y="0"/>
                  </a:cubicBezTo>
                  <a:cubicBezTo>
                    <a:pt x="48" y="0"/>
                    <a:pt x="61" y="8"/>
                    <a:pt x="68" y="20"/>
                  </a:cubicBezTo>
                  <a:cubicBezTo>
                    <a:pt x="68" y="20"/>
                    <a:pt x="68" y="21"/>
                    <a:pt x="68" y="22"/>
                  </a:cubicBezTo>
                  <a:cubicBezTo>
                    <a:pt x="68" y="23"/>
                    <a:pt x="68" y="24"/>
                    <a:pt x="68" y="25"/>
                  </a:cubicBezTo>
                  <a:close/>
                  <a:moveTo>
                    <a:pt x="49" y="9"/>
                  </a:moveTo>
                  <a:cubicBezTo>
                    <a:pt x="51" y="11"/>
                    <a:pt x="51" y="14"/>
                    <a:pt x="51" y="17"/>
                  </a:cubicBezTo>
                  <a:cubicBezTo>
                    <a:pt x="51" y="27"/>
                    <a:pt x="44" y="34"/>
                    <a:pt x="34" y="34"/>
                  </a:cubicBezTo>
                  <a:cubicBezTo>
                    <a:pt x="25" y="34"/>
                    <a:pt x="17" y="27"/>
                    <a:pt x="17" y="17"/>
                  </a:cubicBezTo>
                  <a:cubicBezTo>
                    <a:pt x="17" y="14"/>
                    <a:pt x="18" y="11"/>
                    <a:pt x="20" y="9"/>
                  </a:cubicBezTo>
                  <a:cubicBezTo>
                    <a:pt x="14" y="12"/>
                    <a:pt x="9" y="17"/>
                    <a:pt x="5" y="22"/>
                  </a:cubicBezTo>
                  <a:cubicBezTo>
                    <a:pt x="12" y="32"/>
                    <a:pt x="22" y="39"/>
                    <a:pt x="34" y="39"/>
                  </a:cubicBezTo>
                  <a:cubicBezTo>
                    <a:pt x="47" y="39"/>
                    <a:pt x="57" y="32"/>
                    <a:pt x="64" y="22"/>
                  </a:cubicBezTo>
                  <a:cubicBezTo>
                    <a:pt x="60" y="17"/>
                    <a:pt x="55" y="12"/>
                    <a:pt x="49" y="9"/>
                  </a:cubicBezTo>
                  <a:close/>
                  <a:moveTo>
                    <a:pt x="34" y="6"/>
                  </a:moveTo>
                  <a:cubicBezTo>
                    <a:pt x="28" y="6"/>
                    <a:pt x="23" y="11"/>
                    <a:pt x="23" y="17"/>
                  </a:cubicBezTo>
                  <a:cubicBezTo>
                    <a:pt x="23" y="18"/>
                    <a:pt x="24" y="19"/>
                    <a:pt x="25" y="19"/>
                  </a:cubicBezTo>
                  <a:cubicBezTo>
                    <a:pt x="26" y="19"/>
                    <a:pt x="27" y="18"/>
                    <a:pt x="27" y="17"/>
                  </a:cubicBezTo>
                  <a:cubicBezTo>
                    <a:pt x="27" y="13"/>
                    <a:pt x="30" y="9"/>
                    <a:pt x="34" y="9"/>
                  </a:cubicBezTo>
                  <a:cubicBezTo>
                    <a:pt x="35" y="9"/>
                    <a:pt x="36" y="9"/>
                    <a:pt x="36" y="8"/>
                  </a:cubicBezTo>
                  <a:cubicBezTo>
                    <a:pt x="36" y="7"/>
                    <a:pt x="35" y="6"/>
                    <a:pt x="34" y="6"/>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8" name="Text Placeholder 3"/>
          <p:cNvSpPr txBox="1">
            <a:spLocks/>
          </p:cNvSpPr>
          <p:nvPr/>
        </p:nvSpPr>
        <p:spPr>
          <a:xfrm>
            <a:off x="9563707" y="4779643"/>
            <a:ext cx="177318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9" name="Text Placeholder 3"/>
          <p:cNvSpPr txBox="1">
            <a:spLocks/>
          </p:cNvSpPr>
          <p:nvPr/>
        </p:nvSpPr>
        <p:spPr>
          <a:xfrm>
            <a:off x="1657463" y="4220094"/>
            <a:ext cx="177318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160" name="Text Placeholder 3"/>
          <p:cNvSpPr txBox="1">
            <a:spLocks/>
          </p:cNvSpPr>
          <p:nvPr/>
        </p:nvSpPr>
        <p:spPr>
          <a:xfrm>
            <a:off x="9563707" y="3266144"/>
            <a:ext cx="177318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161" name="Text Placeholder 3"/>
          <p:cNvSpPr txBox="1">
            <a:spLocks/>
          </p:cNvSpPr>
          <p:nvPr/>
        </p:nvSpPr>
        <p:spPr>
          <a:xfrm>
            <a:off x="1657463" y="2555287"/>
            <a:ext cx="177318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grpSp>
        <p:nvGrpSpPr>
          <p:cNvPr id="2" name="Group 128"/>
          <p:cNvGrpSpPr/>
          <p:nvPr/>
        </p:nvGrpSpPr>
        <p:grpSpPr>
          <a:xfrm>
            <a:off x="5069713" y="2772229"/>
            <a:ext cx="2719324" cy="2764086"/>
            <a:chOff x="3124200" y="1657350"/>
            <a:chExt cx="2700338" cy="2744788"/>
          </a:xfrm>
        </p:grpSpPr>
        <p:sp>
          <p:nvSpPr>
            <p:cNvPr id="3077" name="Freeform 5"/>
            <p:cNvSpPr>
              <a:spLocks/>
            </p:cNvSpPr>
            <p:nvPr/>
          </p:nvSpPr>
          <p:spPr bwMode="auto">
            <a:xfrm>
              <a:off x="3789363" y="1657350"/>
              <a:ext cx="1874838" cy="738188"/>
            </a:xfrm>
            <a:custGeom>
              <a:avLst/>
              <a:gdLst/>
              <a:ahLst/>
              <a:cxnLst>
                <a:cxn ang="0">
                  <a:pos x="1181" y="465"/>
                </a:cxn>
                <a:cxn ang="0">
                  <a:pos x="12" y="428"/>
                </a:cxn>
                <a:cxn ang="0">
                  <a:pos x="0" y="0"/>
                </a:cxn>
                <a:cxn ang="0">
                  <a:pos x="1172" y="125"/>
                </a:cxn>
                <a:cxn ang="0">
                  <a:pos x="1181" y="465"/>
                </a:cxn>
              </a:cxnLst>
              <a:rect l="0" t="0" r="r" b="b"/>
              <a:pathLst>
                <a:path w="1181" h="465">
                  <a:moveTo>
                    <a:pt x="1181" y="465"/>
                  </a:moveTo>
                  <a:lnTo>
                    <a:pt x="12" y="428"/>
                  </a:lnTo>
                  <a:lnTo>
                    <a:pt x="0" y="0"/>
                  </a:lnTo>
                  <a:lnTo>
                    <a:pt x="1172" y="125"/>
                  </a:lnTo>
                  <a:lnTo>
                    <a:pt x="1181" y="465"/>
                  </a:ln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78" name="Freeform 6"/>
            <p:cNvSpPr>
              <a:spLocks/>
            </p:cNvSpPr>
            <p:nvPr/>
          </p:nvSpPr>
          <p:spPr bwMode="auto">
            <a:xfrm>
              <a:off x="3624263" y="1671637"/>
              <a:ext cx="184150" cy="709613"/>
            </a:xfrm>
            <a:custGeom>
              <a:avLst/>
              <a:gdLst/>
              <a:ahLst/>
              <a:cxnLst>
                <a:cxn ang="0">
                  <a:pos x="104" y="0"/>
                </a:cxn>
                <a:cxn ang="0">
                  <a:pos x="116" y="428"/>
                </a:cxn>
                <a:cxn ang="0">
                  <a:pos x="0" y="447"/>
                </a:cxn>
                <a:cxn ang="0">
                  <a:pos x="3" y="80"/>
                </a:cxn>
                <a:cxn ang="0">
                  <a:pos x="104" y="0"/>
                </a:cxn>
              </a:cxnLst>
              <a:rect l="0" t="0" r="r" b="b"/>
              <a:pathLst>
                <a:path w="116" h="447">
                  <a:moveTo>
                    <a:pt x="104" y="0"/>
                  </a:moveTo>
                  <a:lnTo>
                    <a:pt x="116" y="428"/>
                  </a:lnTo>
                  <a:lnTo>
                    <a:pt x="0" y="447"/>
                  </a:lnTo>
                  <a:lnTo>
                    <a:pt x="3" y="80"/>
                  </a:lnTo>
                  <a:lnTo>
                    <a:pt x="104" y="0"/>
                  </a:lnTo>
                  <a:close/>
                </a:path>
              </a:pathLst>
            </a:custGeom>
            <a:solidFill>
              <a:schemeClr val="accent4">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79" name="Freeform 7"/>
            <p:cNvSpPr>
              <a:spLocks/>
            </p:cNvSpPr>
            <p:nvPr/>
          </p:nvSpPr>
          <p:spPr bwMode="auto">
            <a:xfrm>
              <a:off x="3284538" y="2332037"/>
              <a:ext cx="339725" cy="665163"/>
            </a:xfrm>
            <a:custGeom>
              <a:avLst/>
              <a:gdLst/>
              <a:ahLst/>
              <a:cxnLst>
                <a:cxn ang="0">
                  <a:pos x="0" y="419"/>
                </a:cxn>
                <a:cxn ang="0">
                  <a:pos x="6" y="0"/>
                </a:cxn>
                <a:cxn ang="0">
                  <a:pos x="214" y="22"/>
                </a:cxn>
                <a:cxn ang="0">
                  <a:pos x="208" y="419"/>
                </a:cxn>
                <a:cxn ang="0">
                  <a:pos x="0" y="419"/>
                </a:cxn>
              </a:cxnLst>
              <a:rect l="0" t="0" r="r" b="b"/>
              <a:pathLst>
                <a:path w="214" h="419">
                  <a:moveTo>
                    <a:pt x="0" y="419"/>
                  </a:moveTo>
                  <a:lnTo>
                    <a:pt x="6" y="0"/>
                  </a:lnTo>
                  <a:lnTo>
                    <a:pt x="214" y="22"/>
                  </a:lnTo>
                  <a:lnTo>
                    <a:pt x="208" y="419"/>
                  </a:lnTo>
                  <a:lnTo>
                    <a:pt x="0" y="419"/>
                  </a:lnTo>
                  <a:close/>
                </a:path>
              </a:pathLst>
            </a:custGeom>
            <a:solidFill>
              <a:schemeClr val="accent3">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0" name="Freeform 8"/>
            <p:cNvSpPr>
              <a:spLocks/>
            </p:cNvSpPr>
            <p:nvPr/>
          </p:nvSpPr>
          <p:spPr bwMode="auto">
            <a:xfrm>
              <a:off x="3124200" y="3633787"/>
              <a:ext cx="485775" cy="681038"/>
            </a:xfrm>
            <a:custGeom>
              <a:avLst/>
              <a:gdLst/>
              <a:ahLst/>
              <a:cxnLst>
                <a:cxn ang="0">
                  <a:pos x="98" y="3"/>
                </a:cxn>
                <a:cxn ang="0">
                  <a:pos x="306" y="0"/>
                </a:cxn>
                <a:cxn ang="0">
                  <a:pos x="303" y="291"/>
                </a:cxn>
                <a:cxn ang="0">
                  <a:pos x="0" y="429"/>
                </a:cxn>
                <a:cxn ang="0">
                  <a:pos x="95" y="138"/>
                </a:cxn>
                <a:cxn ang="0">
                  <a:pos x="98" y="3"/>
                </a:cxn>
              </a:cxnLst>
              <a:rect l="0" t="0" r="r" b="b"/>
              <a:pathLst>
                <a:path w="306" h="429">
                  <a:moveTo>
                    <a:pt x="98" y="3"/>
                  </a:moveTo>
                  <a:lnTo>
                    <a:pt x="306" y="0"/>
                  </a:lnTo>
                  <a:lnTo>
                    <a:pt x="303" y="291"/>
                  </a:lnTo>
                  <a:lnTo>
                    <a:pt x="0" y="429"/>
                  </a:lnTo>
                  <a:lnTo>
                    <a:pt x="95" y="138"/>
                  </a:lnTo>
                  <a:lnTo>
                    <a:pt x="98" y="3"/>
                  </a:lnTo>
                  <a:close/>
                </a:path>
              </a:pathLst>
            </a:custGeom>
            <a:solidFill>
              <a:schemeClr val="accent1">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1" name="Freeform 9"/>
            <p:cNvSpPr>
              <a:spLocks/>
            </p:cNvSpPr>
            <p:nvPr/>
          </p:nvSpPr>
          <p:spPr bwMode="auto">
            <a:xfrm>
              <a:off x="3614738" y="2336800"/>
              <a:ext cx="207963" cy="660400"/>
            </a:xfrm>
            <a:custGeom>
              <a:avLst/>
              <a:gdLst/>
              <a:ahLst/>
              <a:cxnLst>
                <a:cxn ang="0">
                  <a:pos x="0" y="416"/>
                </a:cxn>
                <a:cxn ang="0">
                  <a:pos x="6" y="19"/>
                </a:cxn>
                <a:cxn ang="0">
                  <a:pos x="122" y="0"/>
                </a:cxn>
                <a:cxn ang="0">
                  <a:pos x="131" y="410"/>
                </a:cxn>
                <a:cxn ang="0">
                  <a:pos x="0" y="416"/>
                </a:cxn>
              </a:cxnLst>
              <a:rect l="0" t="0" r="r" b="b"/>
              <a:pathLst>
                <a:path w="131" h="416">
                  <a:moveTo>
                    <a:pt x="0" y="416"/>
                  </a:moveTo>
                  <a:lnTo>
                    <a:pt x="6" y="19"/>
                  </a:lnTo>
                  <a:lnTo>
                    <a:pt x="122" y="0"/>
                  </a:lnTo>
                  <a:lnTo>
                    <a:pt x="131" y="410"/>
                  </a:lnTo>
                  <a:lnTo>
                    <a:pt x="0" y="416"/>
                  </a:lnTo>
                  <a:close/>
                </a:path>
              </a:pathLst>
            </a:custGeom>
            <a:solidFill>
              <a:schemeClr val="accent3">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2" name="Freeform 10"/>
            <p:cNvSpPr>
              <a:spLocks/>
            </p:cNvSpPr>
            <p:nvPr/>
          </p:nvSpPr>
          <p:spPr bwMode="auto">
            <a:xfrm>
              <a:off x="3605213" y="3633787"/>
              <a:ext cx="368300" cy="768350"/>
            </a:xfrm>
            <a:custGeom>
              <a:avLst/>
              <a:gdLst/>
              <a:ahLst/>
              <a:cxnLst>
                <a:cxn ang="0">
                  <a:pos x="0" y="291"/>
                </a:cxn>
                <a:cxn ang="0">
                  <a:pos x="3" y="0"/>
                </a:cxn>
                <a:cxn ang="0">
                  <a:pos x="150" y="13"/>
                </a:cxn>
                <a:cxn ang="0">
                  <a:pos x="153" y="159"/>
                </a:cxn>
                <a:cxn ang="0">
                  <a:pos x="232" y="484"/>
                </a:cxn>
                <a:cxn ang="0">
                  <a:pos x="0" y="291"/>
                </a:cxn>
              </a:cxnLst>
              <a:rect l="0" t="0" r="r" b="b"/>
              <a:pathLst>
                <a:path w="232" h="484">
                  <a:moveTo>
                    <a:pt x="0" y="291"/>
                  </a:moveTo>
                  <a:lnTo>
                    <a:pt x="3" y="0"/>
                  </a:lnTo>
                  <a:lnTo>
                    <a:pt x="150" y="13"/>
                  </a:lnTo>
                  <a:lnTo>
                    <a:pt x="153" y="159"/>
                  </a:lnTo>
                  <a:lnTo>
                    <a:pt x="232" y="484"/>
                  </a:lnTo>
                  <a:lnTo>
                    <a:pt x="0" y="291"/>
                  </a:lnTo>
                  <a:close/>
                </a:path>
              </a:pathLst>
            </a:custGeom>
            <a:solidFill>
              <a:schemeClr val="accent1">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3" name="Freeform 11"/>
            <p:cNvSpPr>
              <a:spLocks/>
            </p:cNvSpPr>
            <p:nvPr/>
          </p:nvSpPr>
          <p:spPr bwMode="auto">
            <a:xfrm>
              <a:off x="3808413" y="2336800"/>
              <a:ext cx="1865313" cy="650875"/>
            </a:xfrm>
            <a:custGeom>
              <a:avLst/>
              <a:gdLst/>
              <a:ahLst/>
              <a:cxnLst>
                <a:cxn ang="0">
                  <a:pos x="1175" y="377"/>
                </a:cxn>
                <a:cxn ang="0">
                  <a:pos x="9" y="410"/>
                </a:cxn>
                <a:cxn ang="0">
                  <a:pos x="0" y="0"/>
                </a:cxn>
                <a:cxn ang="0">
                  <a:pos x="1169" y="37"/>
                </a:cxn>
                <a:cxn ang="0">
                  <a:pos x="1175" y="377"/>
                </a:cxn>
              </a:cxnLst>
              <a:rect l="0" t="0" r="r" b="b"/>
              <a:pathLst>
                <a:path w="1175" h="410">
                  <a:moveTo>
                    <a:pt x="1175" y="377"/>
                  </a:moveTo>
                  <a:lnTo>
                    <a:pt x="9" y="410"/>
                  </a:lnTo>
                  <a:lnTo>
                    <a:pt x="0" y="0"/>
                  </a:lnTo>
                  <a:lnTo>
                    <a:pt x="1169" y="37"/>
                  </a:lnTo>
                  <a:lnTo>
                    <a:pt x="1175" y="377"/>
                  </a:lnTo>
                  <a:close/>
                </a:path>
              </a:pathLst>
            </a:custGeom>
            <a:solidFill>
              <a:schemeClr val="accent3"/>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4" name="Freeform 12"/>
            <p:cNvSpPr>
              <a:spLocks/>
            </p:cNvSpPr>
            <p:nvPr/>
          </p:nvSpPr>
          <p:spPr bwMode="auto">
            <a:xfrm>
              <a:off x="3822700" y="2935287"/>
              <a:ext cx="1865313" cy="719138"/>
            </a:xfrm>
            <a:custGeom>
              <a:avLst/>
              <a:gdLst/>
              <a:ahLst/>
              <a:cxnLst>
                <a:cxn ang="0">
                  <a:pos x="1175" y="361"/>
                </a:cxn>
                <a:cxn ang="0">
                  <a:pos x="13" y="453"/>
                </a:cxn>
                <a:cxn ang="0">
                  <a:pos x="0" y="33"/>
                </a:cxn>
                <a:cxn ang="0">
                  <a:pos x="1166" y="0"/>
                </a:cxn>
                <a:cxn ang="0">
                  <a:pos x="1175" y="361"/>
                </a:cxn>
              </a:cxnLst>
              <a:rect l="0" t="0" r="r" b="b"/>
              <a:pathLst>
                <a:path w="1175" h="453">
                  <a:moveTo>
                    <a:pt x="1175" y="361"/>
                  </a:moveTo>
                  <a:lnTo>
                    <a:pt x="13" y="453"/>
                  </a:lnTo>
                  <a:lnTo>
                    <a:pt x="0" y="33"/>
                  </a:lnTo>
                  <a:lnTo>
                    <a:pt x="1166" y="0"/>
                  </a:lnTo>
                  <a:lnTo>
                    <a:pt x="1175" y="361"/>
                  </a:lnTo>
                  <a:close/>
                </a:path>
              </a:pathLst>
            </a:custGeom>
            <a:solidFill>
              <a:schemeClr val="accent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5" name="Freeform 13"/>
            <p:cNvSpPr>
              <a:spLocks/>
            </p:cNvSpPr>
            <p:nvPr/>
          </p:nvSpPr>
          <p:spPr bwMode="auto">
            <a:xfrm>
              <a:off x="3843338" y="3508375"/>
              <a:ext cx="1981200" cy="893763"/>
            </a:xfrm>
            <a:custGeom>
              <a:avLst/>
              <a:gdLst/>
              <a:ahLst/>
              <a:cxnLst>
                <a:cxn ang="0">
                  <a:pos x="0" y="92"/>
                </a:cxn>
                <a:cxn ang="0">
                  <a:pos x="1162" y="0"/>
                </a:cxn>
                <a:cxn ang="0">
                  <a:pos x="1165" y="116"/>
                </a:cxn>
                <a:cxn ang="0">
                  <a:pos x="1248" y="391"/>
                </a:cxn>
                <a:cxn ang="0">
                  <a:pos x="82" y="563"/>
                </a:cxn>
                <a:cxn ang="0">
                  <a:pos x="3" y="238"/>
                </a:cxn>
                <a:cxn ang="0">
                  <a:pos x="0" y="92"/>
                </a:cxn>
              </a:cxnLst>
              <a:rect l="0" t="0" r="r" b="b"/>
              <a:pathLst>
                <a:path w="1248" h="563">
                  <a:moveTo>
                    <a:pt x="0" y="92"/>
                  </a:moveTo>
                  <a:lnTo>
                    <a:pt x="1162" y="0"/>
                  </a:lnTo>
                  <a:lnTo>
                    <a:pt x="1165" y="116"/>
                  </a:lnTo>
                  <a:lnTo>
                    <a:pt x="1248" y="391"/>
                  </a:lnTo>
                  <a:lnTo>
                    <a:pt x="82" y="563"/>
                  </a:lnTo>
                  <a:lnTo>
                    <a:pt x="3" y="238"/>
                  </a:lnTo>
                  <a:lnTo>
                    <a:pt x="0" y="92"/>
                  </a:ln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6" name="Freeform 14"/>
            <p:cNvSpPr>
              <a:spLocks/>
            </p:cNvSpPr>
            <p:nvPr/>
          </p:nvSpPr>
          <p:spPr bwMode="auto">
            <a:xfrm>
              <a:off x="3609975" y="2987675"/>
              <a:ext cx="233363" cy="666750"/>
            </a:xfrm>
            <a:custGeom>
              <a:avLst/>
              <a:gdLst/>
              <a:ahLst/>
              <a:cxnLst>
                <a:cxn ang="0">
                  <a:pos x="134" y="0"/>
                </a:cxn>
                <a:cxn ang="0">
                  <a:pos x="147" y="420"/>
                </a:cxn>
                <a:cxn ang="0">
                  <a:pos x="0" y="407"/>
                </a:cxn>
                <a:cxn ang="0">
                  <a:pos x="3" y="6"/>
                </a:cxn>
                <a:cxn ang="0">
                  <a:pos x="134" y="0"/>
                </a:cxn>
              </a:cxnLst>
              <a:rect l="0" t="0" r="r" b="b"/>
              <a:pathLst>
                <a:path w="147" h="420">
                  <a:moveTo>
                    <a:pt x="134" y="0"/>
                  </a:moveTo>
                  <a:lnTo>
                    <a:pt x="147" y="420"/>
                  </a:lnTo>
                  <a:lnTo>
                    <a:pt x="0" y="407"/>
                  </a:lnTo>
                  <a:lnTo>
                    <a:pt x="3" y="6"/>
                  </a:lnTo>
                  <a:lnTo>
                    <a:pt x="134" y="0"/>
                  </a:lnTo>
                  <a:close/>
                </a:path>
              </a:pathLst>
            </a:custGeom>
            <a:solidFill>
              <a:schemeClr val="accent2">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7" name="Freeform 15"/>
            <p:cNvSpPr>
              <a:spLocks/>
            </p:cNvSpPr>
            <p:nvPr/>
          </p:nvSpPr>
          <p:spPr bwMode="auto">
            <a:xfrm>
              <a:off x="3279775" y="2997200"/>
              <a:ext cx="334963" cy="641350"/>
            </a:xfrm>
            <a:custGeom>
              <a:avLst/>
              <a:gdLst/>
              <a:ahLst/>
              <a:cxnLst>
                <a:cxn ang="0">
                  <a:pos x="208" y="401"/>
                </a:cxn>
                <a:cxn ang="0">
                  <a:pos x="0" y="404"/>
                </a:cxn>
                <a:cxn ang="0">
                  <a:pos x="3" y="0"/>
                </a:cxn>
                <a:cxn ang="0">
                  <a:pos x="211" y="0"/>
                </a:cxn>
                <a:cxn ang="0">
                  <a:pos x="208" y="401"/>
                </a:cxn>
              </a:cxnLst>
              <a:rect l="0" t="0" r="r" b="b"/>
              <a:pathLst>
                <a:path w="211" h="404">
                  <a:moveTo>
                    <a:pt x="208" y="401"/>
                  </a:moveTo>
                  <a:lnTo>
                    <a:pt x="0" y="404"/>
                  </a:lnTo>
                  <a:lnTo>
                    <a:pt x="3" y="0"/>
                  </a:lnTo>
                  <a:lnTo>
                    <a:pt x="211" y="0"/>
                  </a:lnTo>
                  <a:lnTo>
                    <a:pt x="208" y="401"/>
                  </a:lnTo>
                  <a:close/>
                </a:path>
              </a:pathLst>
            </a:custGeom>
            <a:solidFill>
              <a:schemeClr val="accent2">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8" name="Freeform 16"/>
            <p:cNvSpPr>
              <a:spLocks/>
            </p:cNvSpPr>
            <p:nvPr/>
          </p:nvSpPr>
          <p:spPr bwMode="auto">
            <a:xfrm>
              <a:off x="3124200" y="4095750"/>
              <a:ext cx="849313" cy="306388"/>
            </a:xfrm>
            <a:custGeom>
              <a:avLst/>
              <a:gdLst/>
              <a:ahLst/>
              <a:cxnLst>
                <a:cxn ang="0">
                  <a:pos x="0" y="138"/>
                </a:cxn>
                <a:cxn ang="0">
                  <a:pos x="303" y="0"/>
                </a:cxn>
                <a:cxn ang="0">
                  <a:pos x="535" y="193"/>
                </a:cxn>
                <a:cxn ang="0">
                  <a:pos x="0" y="138"/>
                </a:cxn>
              </a:cxnLst>
              <a:rect l="0" t="0" r="r" b="b"/>
              <a:pathLst>
                <a:path w="535" h="193">
                  <a:moveTo>
                    <a:pt x="0" y="138"/>
                  </a:moveTo>
                  <a:lnTo>
                    <a:pt x="303" y="0"/>
                  </a:lnTo>
                  <a:lnTo>
                    <a:pt x="535" y="193"/>
                  </a:lnTo>
                  <a:lnTo>
                    <a:pt x="0" y="138"/>
                  </a:ln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9" name="Freeform 17"/>
            <p:cNvSpPr>
              <a:spLocks/>
            </p:cNvSpPr>
            <p:nvPr/>
          </p:nvSpPr>
          <p:spPr bwMode="auto">
            <a:xfrm>
              <a:off x="3294063" y="1685925"/>
              <a:ext cx="334963" cy="681038"/>
            </a:xfrm>
            <a:custGeom>
              <a:avLst/>
              <a:gdLst/>
              <a:ahLst/>
              <a:cxnLst>
                <a:cxn ang="0">
                  <a:pos x="208" y="429"/>
                </a:cxn>
                <a:cxn ang="0">
                  <a:pos x="0" y="407"/>
                </a:cxn>
                <a:cxn ang="0">
                  <a:pos x="3" y="0"/>
                </a:cxn>
                <a:cxn ang="0">
                  <a:pos x="211" y="61"/>
                </a:cxn>
                <a:cxn ang="0">
                  <a:pos x="208" y="429"/>
                </a:cxn>
              </a:cxnLst>
              <a:rect l="0" t="0" r="r" b="b"/>
              <a:pathLst>
                <a:path w="211" h="429">
                  <a:moveTo>
                    <a:pt x="208" y="429"/>
                  </a:moveTo>
                  <a:lnTo>
                    <a:pt x="0" y="407"/>
                  </a:lnTo>
                  <a:lnTo>
                    <a:pt x="3" y="0"/>
                  </a:lnTo>
                  <a:lnTo>
                    <a:pt x="211" y="61"/>
                  </a:lnTo>
                  <a:lnTo>
                    <a:pt x="208" y="429"/>
                  </a:lnTo>
                  <a:close/>
                </a:path>
              </a:pathLst>
            </a:custGeom>
            <a:solidFill>
              <a:schemeClr val="accent4">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Group 80"/>
            <p:cNvGrpSpPr/>
            <p:nvPr/>
          </p:nvGrpSpPr>
          <p:grpSpPr>
            <a:xfrm rot="364498">
              <a:off x="4089643" y="1872450"/>
              <a:ext cx="1244431" cy="1867007"/>
              <a:chOff x="2616022" y="2850356"/>
              <a:chExt cx="635178" cy="952952"/>
            </a:xfrm>
          </p:grpSpPr>
          <p:grpSp>
            <p:nvGrpSpPr>
              <p:cNvPr id="4" name="Group 81"/>
              <p:cNvGrpSpPr/>
              <p:nvPr/>
            </p:nvGrpSpPr>
            <p:grpSpPr>
              <a:xfrm>
                <a:off x="2616022" y="2850356"/>
                <a:ext cx="635178" cy="166118"/>
                <a:chOff x="2616022" y="2850356"/>
                <a:chExt cx="635178" cy="166118"/>
              </a:xfrm>
            </p:grpSpPr>
            <p:sp>
              <p:nvSpPr>
                <p:cNvPr id="125" name="Freeform 39"/>
                <p:cNvSpPr>
                  <a:spLocks/>
                </p:cNvSpPr>
                <p:nvPr/>
              </p:nvSpPr>
              <p:spPr bwMode="auto">
                <a:xfrm>
                  <a:off x="3171825" y="2850356"/>
                  <a:ext cx="79375" cy="114300"/>
                </a:xfrm>
                <a:custGeom>
                  <a:avLst/>
                  <a:gdLst/>
                  <a:ahLst/>
                  <a:cxnLst>
                    <a:cxn ang="0">
                      <a:pos x="51" y="37"/>
                    </a:cxn>
                    <a:cxn ang="0">
                      <a:pos x="26" y="75"/>
                    </a:cxn>
                    <a:cxn ang="0">
                      <a:pos x="0" y="38"/>
                    </a:cxn>
                    <a:cxn ang="0">
                      <a:pos x="25" y="0"/>
                    </a:cxn>
                    <a:cxn ang="0">
                      <a:pos x="51" y="37"/>
                    </a:cxn>
                  </a:cxnLst>
                  <a:rect l="0" t="0" r="r" b="b"/>
                  <a:pathLst>
                    <a:path w="52" h="75">
                      <a:moveTo>
                        <a:pt x="51" y="37"/>
                      </a:moveTo>
                      <a:cubicBezTo>
                        <a:pt x="52" y="58"/>
                        <a:pt x="41" y="75"/>
                        <a:pt x="26" y="75"/>
                      </a:cubicBezTo>
                      <a:cubicBezTo>
                        <a:pt x="12" y="75"/>
                        <a:pt x="0" y="59"/>
                        <a:pt x="0" y="38"/>
                      </a:cubicBezTo>
                      <a:cubicBezTo>
                        <a:pt x="0" y="17"/>
                        <a:pt x="11" y="0"/>
                        <a:pt x="25" y="0"/>
                      </a:cubicBezTo>
                      <a:cubicBezTo>
                        <a:pt x="39" y="0"/>
                        <a:pt x="51" y="16"/>
                        <a:pt x="51" y="37"/>
                      </a:cubicBezTo>
                      <a:close/>
                    </a:path>
                  </a:pathLst>
                </a:custGeom>
                <a:solidFill>
                  <a:srgbClr val="E6E6E6"/>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Freeform 40"/>
                <p:cNvSpPr>
                  <a:spLocks/>
                </p:cNvSpPr>
                <p:nvPr/>
              </p:nvSpPr>
              <p:spPr bwMode="auto">
                <a:xfrm>
                  <a:off x="3190875" y="2877344"/>
                  <a:ext cx="39688" cy="58738"/>
                </a:xfrm>
                <a:custGeom>
                  <a:avLst/>
                  <a:gdLst/>
                  <a:ahLst/>
                  <a:cxnLst>
                    <a:cxn ang="0">
                      <a:pos x="27" y="19"/>
                    </a:cxn>
                    <a:cxn ang="0">
                      <a:pos x="14" y="39"/>
                    </a:cxn>
                    <a:cxn ang="0">
                      <a:pos x="1" y="20"/>
                    </a:cxn>
                    <a:cxn ang="0">
                      <a:pos x="13" y="0"/>
                    </a:cxn>
                    <a:cxn ang="0">
                      <a:pos x="27" y="19"/>
                    </a:cxn>
                  </a:cxnLst>
                  <a:rect l="0" t="0" r="r" b="b"/>
                  <a:pathLst>
                    <a:path w="27" h="39">
                      <a:moveTo>
                        <a:pt x="27" y="19"/>
                      </a:moveTo>
                      <a:cubicBezTo>
                        <a:pt x="27" y="30"/>
                        <a:pt x="21" y="38"/>
                        <a:pt x="14" y="39"/>
                      </a:cubicBezTo>
                      <a:cubicBezTo>
                        <a:pt x="7" y="39"/>
                        <a:pt x="1" y="30"/>
                        <a:pt x="1" y="20"/>
                      </a:cubicBezTo>
                      <a:cubicBezTo>
                        <a:pt x="0" y="9"/>
                        <a:pt x="6" y="0"/>
                        <a:pt x="13" y="0"/>
                      </a:cubicBezTo>
                      <a:cubicBezTo>
                        <a:pt x="21" y="0"/>
                        <a:pt x="27" y="8"/>
                        <a:pt x="27" y="19"/>
                      </a:cubicBezTo>
                      <a:close/>
                    </a:path>
                  </a:pathLst>
                </a:custGeom>
                <a:solidFill>
                  <a:schemeClr val="accent3">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7" name="Freeform 39"/>
                <p:cNvSpPr>
                  <a:spLocks/>
                </p:cNvSpPr>
                <p:nvPr/>
              </p:nvSpPr>
              <p:spPr bwMode="auto">
                <a:xfrm>
                  <a:off x="2616022" y="2902174"/>
                  <a:ext cx="79375" cy="114300"/>
                </a:xfrm>
                <a:custGeom>
                  <a:avLst/>
                  <a:gdLst/>
                  <a:ahLst/>
                  <a:cxnLst>
                    <a:cxn ang="0">
                      <a:pos x="51" y="37"/>
                    </a:cxn>
                    <a:cxn ang="0">
                      <a:pos x="26" y="75"/>
                    </a:cxn>
                    <a:cxn ang="0">
                      <a:pos x="0" y="38"/>
                    </a:cxn>
                    <a:cxn ang="0">
                      <a:pos x="25" y="0"/>
                    </a:cxn>
                    <a:cxn ang="0">
                      <a:pos x="51" y="37"/>
                    </a:cxn>
                  </a:cxnLst>
                  <a:rect l="0" t="0" r="r" b="b"/>
                  <a:pathLst>
                    <a:path w="52" h="75">
                      <a:moveTo>
                        <a:pt x="51" y="37"/>
                      </a:moveTo>
                      <a:cubicBezTo>
                        <a:pt x="52" y="58"/>
                        <a:pt x="41" y="75"/>
                        <a:pt x="26" y="75"/>
                      </a:cubicBezTo>
                      <a:cubicBezTo>
                        <a:pt x="12" y="75"/>
                        <a:pt x="0" y="59"/>
                        <a:pt x="0" y="38"/>
                      </a:cubicBezTo>
                      <a:cubicBezTo>
                        <a:pt x="0" y="17"/>
                        <a:pt x="11" y="0"/>
                        <a:pt x="25" y="0"/>
                      </a:cubicBezTo>
                      <a:cubicBezTo>
                        <a:pt x="39" y="0"/>
                        <a:pt x="51" y="16"/>
                        <a:pt x="51" y="37"/>
                      </a:cubicBezTo>
                      <a:close/>
                    </a:path>
                  </a:pathLst>
                </a:custGeom>
                <a:solidFill>
                  <a:srgbClr val="E6E6E6"/>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8" name="Freeform 40"/>
                <p:cNvSpPr>
                  <a:spLocks/>
                </p:cNvSpPr>
                <p:nvPr/>
              </p:nvSpPr>
              <p:spPr bwMode="auto">
                <a:xfrm>
                  <a:off x="2635071" y="2929161"/>
                  <a:ext cx="39688" cy="58738"/>
                </a:xfrm>
                <a:custGeom>
                  <a:avLst/>
                  <a:gdLst/>
                  <a:ahLst/>
                  <a:cxnLst>
                    <a:cxn ang="0">
                      <a:pos x="27" y="19"/>
                    </a:cxn>
                    <a:cxn ang="0">
                      <a:pos x="14" y="39"/>
                    </a:cxn>
                    <a:cxn ang="0">
                      <a:pos x="1" y="20"/>
                    </a:cxn>
                    <a:cxn ang="0">
                      <a:pos x="13" y="0"/>
                    </a:cxn>
                    <a:cxn ang="0">
                      <a:pos x="27" y="19"/>
                    </a:cxn>
                  </a:cxnLst>
                  <a:rect l="0" t="0" r="r" b="b"/>
                  <a:pathLst>
                    <a:path w="27" h="39">
                      <a:moveTo>
                        <a:pt x="27" y="19"/>
                      </a:moveTo>
                      <a:cubicBezTo>
                        <a:pt x="27" y="30"/>
                        <a:pt x="21" y="38"/>
                        <a:pt x="14" y="39"/>
                      </a:cubicBezTo>
                      <a:cubicBezTo>
                        <a:pt x="7" y="39"/>
                        <a:pt x="1" y="30"/>
                        <a:pt x="1" y="20"/>
                      </a:cubicBezTo>
                      <a:cubicBezTo>
                        <a:pt x="0" y="9"/>
                        <a:pt x="6" y="0"/>
                        <a:pt x="13" y="0"/>
                      </a:cubicBezTo>
                      <a:cubicBezTo>
                        <a:pt x="21" y="0"/>
                        <a:pt x="27" y="8"/>
                        <a:pt x="27" y="19"/>
                      </a:cubicBezTo>
                      <a:close/>
                    </a:path>
                  </a:pathLst>
                </a:custGeom>
                <a:solidFill>
                  <a:schemeClr val="accent3">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2" name="Freeform 41"/>
              <p:cNvSpPr>
                <a:spLocks/>
              </p:cNvSpPr>
              <p:nvPr/>
            </p:nvSpPr>
            <p:spPr bwMode="auto">
              <a:xfrm>
                <a:off x="2641600" y="2900019"/>
                <a:ext cx="585788" cy="903289"/>
              </a:xfrm>
              <a:custGeom>
                <a:avLst/>
                <a:gdLst/>
                <a:ahLst/>
                <a:cxnLst>
                  <a:cxn ang="0">
                    <a:pos x="176" y="595"/>
                  </a:cxn>
                  <a:cxn ang="0">
                    <a:pos x="149" y="589"/>
                  </a:cxn>
                  <a:cxn ang="0">
                    <a:pos x="0" y="35"/>
                  </a:cxn>
                  <a:cxn ang="0">
                    <a:pos x="8" y="25"/>
                  </a:cxn>
                  <a:cxn ang="0">
                    <a:pos x="8" y="25"/>
                  </a:cxn>
                  <a:cxn ang="0">
                    <a:pos x="17" y="35"/>
                  </a:cxn>
                  <a:cxn ang="0">
                    <a:pos x="156" y="573"/>
                  </a:cxn>
                  <a:cxn ang="0">
                    <a:pos x="207" y="567"/>
                  </a:cxn>
                  <a:cxn ang="0">
                    <a:pos x="365" y="10"/>
                  </a:cxn>
                  <a:cxn ang="0">
                    <a:pos x="373" y="1"/>
                  </a:cxn>
                  <a:cxn ang="0">
                    <a:pos x="382" y="8"/>
                  </a:cxn>
                  <a:cxn ang="0">
                    <a:pos x="345" y="290"/>
                  </a:cxn>
                  <a:cxn ang="0">
                    <a:pos x="217" y="581"/>
                  </a:cxn>
                  <a:cxn ang="0">
                    <a:pos x="176" y="595"/>
                  </a:cxn>
                </a:cxnLst>
                <a:rect l="0" t="0" r="r" b="b"/>
                <a:pathLst>
                  <a:path w="386" h="595">
                    <a:moveTo>
                      <a:pt x="176" y="595"/>
                    </a:moveTo>
                    <a:cubicBezTo>
                      <a:pt x="167" y="595"/>
                      <a:pt x="158" y="593"/>
                      <a:pt x="149" y="589"/>
                    </a:cubicBezTo>
                    <a:cubicBezTo>
                      <a:pt x="1" y="523"/>
                      <a:pt x="0" y="55"/>
                      <a:pt x="0" y="35"/>
                    </a:cubicBezTo>
                    <a:cubicBezTo>
                      <a:pt x="0" y="30"/>
                      <a:pt x="4" y="25"/>
                      <a:pt x="8" y="25"/>
                    </a:cubicBezTo>
                    <a:cubicBezTo>
                      <a:pt x="8" y="25"/>
                      <a:pt x="8" y="25"/>
                      <a:pt x="8" y="25"/>
                    </a:cubicBezTo>
                    <a:cubicBezTo>
                      <a:pt x="13" y="25"/>
                      <a:pt x="17" y="30"/>
                      <a:pt x="17" y="35"/>
                    </a:cubicBezTo>
                    <a:cubicBezTo>
                      <a:pt x="17" y="40"/>
                      <a:pt x="18" y="511"/>
                      <a:pt x="156" y="573"/>
                    </a:cubicBezTo>
                    <a:cubicBezTo>
                      <a:pt x="173" y="581"/>
                      <a:pt x="190" y="579"/>
                      <a:pt x="207" y="567"/>
                    </a:cubicBezTo>
                    <a:cubicBezTo>
                      <a:pt x="311" y="491"/>
                      <a:pt x="373" y="83"/>
                      <a:pt x="365" y="10"/>
                    </a:cubicBezTo>
                    <a:cubicBezTo>
                      <a:pt x="365" y="5"/>
                      <a:pt x="368" y="1"/>
                      <a:pt x="373" y="1"/>
                    </a:cubicBezTo>
                    <a:cubicBezTo>
                      <a:pt x="377" y="0"/>
                      <a:pt x="382" y="4"/>
                      <a:pt x="382" y="8"/>
                    </a:cubicBezTo>
                    <a:cubicBezTo>
                      <a:pt x="386" y="46"/>
                      <a:pt x="372" y="171"/>
                      <a:pt x="345" y="290"/>
                    </a:cubicBezTo>
                    <a:cubicBezTo>
                      <a:pt x="320" y="398"/>
                      <a:pt x="278" y="536"/>
                      <a:pt x="217" y="581"/>
                    </a:cubicBezTo>
                    <a:cubicBezTo>
                      <a:pt x="204" y="590"/>
                      <a:pt x="190" y="595"/>
                      <a:pt x="176" y="595"/>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49" name="文本框 48"/>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0" name="文本框 49"/>
          <p:cNvSpPr txBox="1"/>
          <p:nvPr/>
        </p:nvSpPr>
        <p:spPr>
          <a:xfrm>
            <a:off x="372973" y="654957"/>
            <a:ext cx="2352650" cy="282042"/>
          </a:xfrm>
          <a:prstGeom prst="rect">
            <a:avLst/>
          </a:prstGeom>
          <a:noFill/>
        </p:spPr>
        <p:txBody>
          <a:bodyPr wrap="none" lIns="96434" tIns="48217" rIns="96434" bIns="48217" rtlCol="0">
            <a:spAutoFit/>
          </a:bodyPr>
          <a:lstStyle/>
          <a:p>
            <a:pPr defTabSz="964278"/>
            <a:r>
              <a:rPr lang="en-US" altLang="zh-CN" sz="1200" dirty="0">
                <a:solidFill>
                  <a:srgbClr val="E7E6E6">
                    <a:lumMod val="25000"/>
                  </a:srgbClr>
                </a:solidFill>
                <a:latin typeface="Arial" panose="020B0604020202020204" pitchFamily="34" charset="0"/>
                <a:cs typeface="Arial" panose="020B0604020202020204" pitchFamily="34" charset="0"/>
                <a:sym typeface="+mn-lt"/>
              </a:rPr>
              <a:t>ADD RELATED TITLE WORDS</a:t>
            </a:r>
            <a:endParaRPr lang="zh-CN" altLang="en-US" sz="1200" dirty="0">
              <a:solidFill>
                <a:srgbClr val="E7E6E6">
                  <a:lumMod val="25000"/>
                </a:srgbClr>
              </a:solidFill>
              <a:latin typeface="Arial" panose="020B0604020202020204" pitchFamily="34" charset="0"/>
              <a:cs typeface="Arial" panose="020B0604020202020204" pitchFamily="34" charset="0"/>
              <a:sym typeface="+mn-lt"/>
            </a:endParaRPr>
          </a:p>
        </p:txBody>
      </p:sp>
    </p:spTree>
    <p:extLst>
      <p:ext uri="{BB962C8B-B14F-4D97-AF65-F5344CB8AC3E}">
        <p14:creationId xmlns:p14="http://schemas.microsoft.com/office/powerpoint/2010/main" val="352814995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bt040.pptx"/>
</p:tagLst>
</file>

<file path=ppt/theme/theme1.xml><?xml version="1.0" encoding="utf-8"?>
<a:theme xmlns:a="http://schemas.openxmlformats.org/drawingml/2006/main" name="第一PPT，www.1ppt.com">
  <a:themeElements>
    <a:clrScheme name="自定义 24">
      <a:dk1>
        <a:sysClr val="windowText" lastClr="000000"/>
      </a:dk1>
      <a:lt1>
        <a:sysClr val="window" lastClr="FFFFFF"/>
      </a:lt1>
      <a:dk2>
        <a:srgbClr val="44546A"/>
      </a:dk2>
      <a:lt2>
        <a:srgbClr val="E7E6E6"/>
      </a:lt2>
      <a:accent1>
        <a:srgbClr val="003A87"/>
      </a:accent1>
      <a:accent2>
        <a:srgbClr val="E04661"/>
      </a:accent2>
      <a:accent3>
        <a:srgbClr val="003A87"/>
      </a:accent3>
      <a:accent4>
        <a:srgbClr val="E04661"/>
      </a:accent4>
      <a:accent5>
        <a:srgbClr val="003A87"/>
      </a:accent5>
      <a:accent6>
        <a:srgbClr val="E04661"/>
      </a:accent6>
      <a:hlink>
        <a:srgbClr val="003A87"/>
      </a:hlink>
      <a:folHlink>
        <a:srgbClr val="E04661"/>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2384</Words>
  <Application>Microsoft Office PowerPoint</Application>
  <PresentationFormat>自定义</PresentationFormat>
  <Paragraphs>241</Paragraphs>
  <Slides>22</Slides>
  <Notes>18</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22</vt:i4>
      </vt:variant>
    </vt:vector>
  </HeadingPairs>
  <TitlesOfParts>
    <vt:vector size="32" baseType="lpstr">
      <vt:lpstr>맑은 고딕</vt:lpstr>
      <vt:lpstr>新細明體</vt:lpstr>
      <vt:lpstr>方正正中黑简体</vt:lpstr>
      <vt:lpstr>方正正准黑简体</vt:lpstr>
      <vt:lpstr>宋体</vt:lpstr>
      <vt:lpstr>微软雅黑</vt:lpstr>
      <vt:lpstr>Arial</vt:lpstr>
      <vt:lpstr>Calibri</vt:lpstr>
      <vt:lpstr>Calibri Light</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演讲演说</dc:title>
  <dc:creator/>
  <cp:keywords>51PPT</cp:keywords>
  <cp:lastModifiedBy/>
  <cp:revision>1</cp:revision>
  <dcterms:created xsi:type="dcterms:W3CDTF">2016-10-17T14:00:15Z</dcterms:created>
  <dcterms:modified xsi:type="dcterms:W3CDTF">2018-03-27T08:46:47Z</dcterms:modified>
</cp:coreProperties>
</file>