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8" r:id="rId20"/>
    <p:sldId id="275" r:id="rId21"/>
    <p:sldId id="276" r:id="rId22"/>
    <p:sldId id="25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5C5C"/>
    <a:srgbClr val="8A3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E68A-5D64-450C-9B22-05F44D2B78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6205-F89F-419C-8816-0D1A0C91A5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6414-1A92-4F11-AA8D-74668997A6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16205-F89F-419C-8816-0D1A0C91A54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6414-1A92-4F11-AA8D-74668997A6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0.jpe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1" Type="http://schemas.openxmlformats.org/officeDocument/2006/relationships/notesSlide" Target="../notesSlides/notesSlide14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Relationship Id="rId3" Type="http://schemas.openxmlformats.org/officeDocument/2006/relationships/image" Target="../media/image35.jpeg"/><Relationship Id="rId2" Type="http://schemas.openxmlformats.org/officeDocument/2006/relationships/tags" Target="../tags/tag18.xml"/><Relationship Id="rId1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jpeg"/><Relationship Id="rId2" Type="http://schemas.openxmlformats.org/officeDocument/2006/relationships/tags" Target="../tags/tag4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818109" y="1615765"/>
            <a:ext cx="6555783" cy="2940737"/>
            <a:chOff x="2818109" y="1615765"/>
            <a:chExt cx="6555783" cy="2940737"/>
          </a:xfrm>
        </p:grpSpPr>
        <p:sp>
          <p:nvSpPr>
            <p:cNvPr id="3" name="矩形 2"/>
            <p:cNvSpPr/>
            <p:nvPr/>
          </p:nvSpPr>
          <p:spPr>
            <a:xfrm>
              <a:off x="2818109" y="2169763"/>
              <a:ext cx="6555783" cy="2386739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" name="文本框 1"/>
            <p:cNvSpPr txBox="1"/>
            <p:nvPr/>
          </p:nvSpPr>
          <p:spPr>
            <a:xfrm>
              <a:off x="3755756" y="1615765"/>
              <a:ext cx="4680488" cy="1107996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872353" y="2599940"/>
            <a:ext cx="6447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TRAVEL ALBUM</a:t>
            </a:r>
            <a:endParaRPr lang="zh-CN" altLang="en-US" sz="60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2353" y="3604603"/>
            <a:ext cx="644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旅行相册 赏春</a:t>
            </a:r>
            <a:r>
              <a:rPr lang="en-US" altLang="zh-CN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/</a:t>
            </a:r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出游</a:t>
            </a:r>
            <a:r>
              <a:rPr lang="en-US" altLang="zh-CN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/</a:t>
            </a:r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踏青</a:t>
            </a:r>
            <a:endParaRPr lang="zh-CN" altLang="en-US" sz="36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5145437" y="4974956"/>
            <a:ext cx="2014780" cy="418454"/>
          </a:xfrm>
          <a:prstGeom prst="roundRect">
            <a:avLst>
              <a:gd name="adj" fmla="val 3888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7030A0"/>
                </a:solidFill>
              </a:rPr>
              <a:t>点击开始吧</a:t>
            </a:r>
            <a:endParaRPr lang="zh-CN" altLang="en-US" b="1" dirty="0">
              <a:solidFill>
                <a:srgbClr val="7030A0"/>
              </a:solidFill>
            </a:endParaRPr>
          </a:p>
        </p:txBody>
      </p:sp>
      <p:sp useBgFill="1">
        <p:nvSpPr>
          <p:cNvPr id="10" name="文本框 9"/>
          <p:cNvSpPr txBox="1"/>
          <p:nvPr/>
        </p:nvSpPr>
        <p:spPr>
          <a:xfrm>
            <a:off x="3755756" y="1594621"/>
            <a:ext cx="4680488" cy="1107996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一起去旅行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  <p:bldP spid="8" grpId="1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816671" cy="68166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026685" y="0"/>
            <a:ext cx="16531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80158" y="441551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9" name="PA_矩形 9"/>
          <p:cNvSpPr/>
          <p:nvPr>
            <p:custDataLst>
              <p:tags r:id="rId2"/>
            </p:custDataLst>
          </p:nvPr>
        </p:nvSpPr>
        <p:spPr>
          <a:xfrm>
            <a:off x="7783352" y="869971"/>
            <a:ext cx="36486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bg1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887045" y="10"/>
            <a:ext cx="4661488" cy="310419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419264" y="3265080"/>
            <a:ext cx="6129269" cy="3592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43467" y="-5"/>
            <a:ext cx="6082711" cy="3920044"/>
          </a:xfrm>
          <a:custGeom>
            <a:avLst/>
            <a:gdLst>
              <a:gd name="connsiteX0" fmla="*/ 0 w 6082711"/>
              <a:gd name="connsiteY0" fmla="*/ 0 h 3920044"/>
              <a:gd name="connsiteX1" fmla="*/ 6082711 w 6082711"/>
              <a:gd name="connsiteY1" fmla="*/ 0 h 3920044"/>
              <a:gd name="connsiteX2" fmla="*/ 6082711 w 6082711"/>
              <a:gd name="connsiteY2" fmla="*/ 3103225 h 3920044"/>
              <a:gd name="connsiteX3" fmla="*/ 4614930 w 6082711"/>
              <a:gd name="connsiteY3" fmla="*/ 3103225 h 3920044"/>
              <a:gd name="connsiteX4" fmla="*/ 4614930 w 6082711"/>
              <a:gd name="connsiteY4" fmla="*/ 3920044 h 3920044"/>
              <a:gd name="connsiteX5" fmla="*/ 0 w 6082711"/>
              <a:gd name="connsiteY5" fmla="*/ 392004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82711" h="3920044">
                <a:moveTo>
                  <a:pt x="0" y="0"/>
                </a:moveTo>
                <a:lnTo>
                  <a:pt x="6082711" y="0"/>
                </a:lnTo>
                <a:lnTo>
                  <a:pt x="6082711" y="3103225"/>
                </a:lnTo>
                <a:lnTo>
                  <a:pt x="4614930" y="3103225"/>
                </a:lnTo>
                <a:lnTo>
                  <a:pt x="4614930" y="3920044"/>
                </a:lnTo>
                <a:lnTo>
                  <a:pt x="0" y="3920044"/>
                </a:lnTo>
                <a:close/>
              </a:path>
            </a:pathLst>
          </a:custGeom>
        </p:spPr>
      </p:pic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43468" y="4080063"/>
            <a:ext cx="4614930" cy="21561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_文本框 8"/>
          <p:cNvSpPr txBox="1"/>
          <p:nvPr>
            <p:custDataLst>
              <p:tags r:id="rId4"/>
            </p:custDataLst>
          </p:nvPr>
        </p:nvSpPr>
        <p:spPr>
          <a:xfrm>
            <a:off x="409721" y="4080063"/>
            <a:ext cx="5243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2">
                    <a:lumMod val="50000"/>
                  </a:schemeClr>
                </a:solidFill>
              </a:rPr>
              <a:t>添加标题</a:t>
            </a:r>
            <a:endParaRPr lang="zh-CN" altLang="en-US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PA_矩形 9"/>
          <p:cNvSpPr/>
          <p:nvPr>
            <p:custDataLst>
              <p:tags r:id="rId5"/>
            </p:custDataLst>
          </p:nvPr>
        </p:nvSpPr>
        <p:spPr>
          <a:xfrm>
            <a:off x="1143951" y="4849504"/>
            <a:ext cx="382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</a:t>
            </a:r>
            <a:endParaRPr lang="zh-CN" altLang="en-US" dirty="0">
              <a:solidFill>
                <a:srgbClr val="17324D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3715"/>
            <a:ext cx="12192000" cy="41380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32960" y="2782979"/>
            <a:ext cx="7559040" cy="37795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5" name="文本框 4"/>
          <p:cNvSpPr txBox="1"/>
          <p:nvPr/>
        </p:nvSpPr>
        <p:spPr>
          <a:xfrm>
            <a:off x="418454" y="304427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6" name="PA_矩形 9"/>
          <p:cNvSpPr/>
          <p:nvPr>
            <p:custDataLst>
              <p:tags r:id="rId2"/>
            </p:custDataLst>
          </p:nvPr>
        </p:nvSpPr>
        <p:spPr>
          <a:xfrm>
            <a:off x="423724" y="3992984"/>
            <a:ext cx="40862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" name="PA_矩形 9"/>
          <p:cNvSpPr/>
          <p:nvPr>
            <p:custDataLst>
              <p:tags r:id="rId3"/>
            </p:custDataLst>
          </p:nvPr>
        </p:nvSpPr>
        <p:spPr>
          <a:xfrm>
            <a:off x="4632960" y="627136"/>
            <a:ext cx="6989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6905" y="375477"/>
            <a:ext cx="3953101" cy="204243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629" y="245631"/>
            <a:ext cx="9709907" cy="541125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749417" y="3429000"/>
            <a:ext cx="5060473" cy="3199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330629" y="5710074"/>
            <a:ext cx="6302646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7" name="PA_矩形 9"/>
          <p:cNvSpPr/>
          <p:nvPr>
            <p:custDataLst>
              <p:tags r:id="rId3"/>
            </p:custDataLst>
          </p:nvPr>
        </p:nvSpPr>
        <p:spPr>
          <a:xfrm>
            <a:off x="10156678" y="245631"/>
            <a:ext cx="197861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87903" y="407865"/>
            <a:ext cx="2926080" cy="19507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87903" y="2455164"/>
            <a:ext cx="2926080" cy="19476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41070" y="2455164"/>
            <a:ext cx="2926080" cy="19507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41070" y="4510083"/>
            <a:ext cx="2926080" cy="193548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725233" y="4510083"/>
            <a:ext cx="2926080" cy="20457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16" name="组合 15"/>
          <p:cNvGrpSpPr/>
          <p:nvPr/>
        </p:nvGrpSpPr>
        <p:grpSpPr>
          <a:xfrm>
            <a:off x="-570702" y="4507036"/>
            <a:ext cx="5243289" cy="1938528"/>
            <a:chOff x="-570702" y="4507036"/>
            <a:chExt cx="5243289" cy="1938528"/>
          </a:xfrm>
        </p:grpSpPr>
        <p:sp>
          <p:nvSpPr>
            <p:cNvPr id="12" name="矩形 11"/>
            <p:cNvSpPr/>
            <p:nvPr/>
          </p:nvSpPr>
          <p:spPr>
            <a:xfrm>
              <a:off x="587903" y="4507036"/>
              <a:ext cx="2895084" cy="19385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_文本框 8"/>
            <p:cNvSpPr txBox="1"/>
            <p:nvPr>
              <p:custDataLst>
                <p:tags r:id="rId6"/>
              </p:custDataLst>
            </p:nvPr>
          </p:nvSpPr>
          <p:spPr>
            <a:xfrm>
              <a:off x="-570702" y="4566678"/>
              <a:ext cx="5243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添加标题</a:t>
              </a:r>
              <a:endParaRPr lang="zh-CN" altLang="en-US" sz="4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" name="PA_矩形 9"/>
            <p:cNvSpPr/>
            <p:nvPr>
              <p:custDataLst>
                <p:tags r:id="rId7"/>
              </p:custDataLst>
            </p:nvPr>
          </p:nvSpPr>
          <p:spPr>
            <a:xfrm>
              <a:off x="628375" y="5336119"/>
              <a:ext cx="285461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</a:t>
              </a:r>
              <a:endParaRPr lang="zh-CN" altLang="en-US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0585343" y="542441"/>
            <a:ext cx="1022888" cy="60133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矩形 9"/>
          <p:cNvSpPr/>
          <p:nvPr>
            <p:custDataLst>
              <p:tags r:id="rId8"/>
            </p:custDataLst>
          </p:nvPr>
        </p:nvSpPr>
        <p:spPr>
          <a:xfrm>
            <a:off x="3641070" y="644561"/>
            <a:ext cx="66653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5" name="PA_矩形 9"/>
          <p:cNvSpPr/>
          <p:nvPr>
            <p:custDataLst>
              <p:tags r:id="rId9"/>
            </p:custDataLst>
          </p:nvPr>
        </p:nvSpPr>
        <p:spPr>
          <a:xfrm>
            <a:off x="6690106" y="2413337"/>
            <a:ext cx="36162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096001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2755109"/>
            <a:ext cx="5870592" cy="38831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69920" y="4696685"/>
            <a:ext cx="2926080" cy="19354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3840" y="2742917"/>
            <a:ext cx="2926080" cy="19476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243840" y="4690589"/>
            <a:ext cx="2926080" cy="19476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169920" y="2742917"/>
            <a:ext cx="2926080" cy="19476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0" name="文本框 9"/>
          <p:cNvSpPr txBox="1"/>
          <p:nvPr/>
        </p:nvSpPr>
        <p:spPr>
          <a:xfrm>
            <a:off x="752185" y="480413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1" name="PA_矩形 9"/>
          <p:cNvSpPr/>
          <p:nvPr>
            <p:custDataLst>
              <p:tags r:id="rId4"/>
            </p:custDataLst>
          </p:nvPr>
        </p:nvSpPr>
        <p:spPr>
          <a:xfrm>
            <a:off x="202616" y="1382623"/>
            <a:ext cx="117174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canIn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44913" y="700461"/>
            <a:ext cx="9593450" cy="4850969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3953" y="433953"/>
            <a:ext cx="9593450" cy="48509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36792" y="890356"/>
            <a:ext cx="5312504" cy="3541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41638" y="2927699"/>
            <a:ext cx="2926080" cy="2164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28671" y="838720"/>
            <a:ext cx="2926080" cy="1950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文本框 10"/>
          <p:cNvSpPr txBox="1"/>
          <p:nvPr/>
        </p:nvSpPr>
        <p:spPr>
          <a:xfrm>
            <a:off x="644913" y="5741325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2" name="PA_矩形 9"/>
          <p:cNvSpPr/>
          <p:nvPr>
            <p:custDataLst>
              <p:tags r:id="rId4"/>
            </p:custDataLst>
          </p:nvPr>
        </p:nvSpPr>
        <p:spPr>
          <a:xfrm>
            <a:off x="6001643" y="5817938"/>
            <a:ext cx="45885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</a:t>
            </a:r>
            <a:r>
              <a:rPr lang="en-US" altLang="zh-CN" dirty="0" err="1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sould</a:t>
            </a:r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describe your business to the investor. You have to</a:t>
            </a:r>
            <a:endParaRPr lang="zh-CN" altLang="en-US" dirty="0">
              <a:solidFill>
                <a:srgbClr val="17324D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4" name="PA_矩形 9"/>
          <p:cNvSpPr/>
          <p:nvPr>
            <p:custDataLst>
              <p:tags r:id="rId5"/>
            </p:custDataLst>
          </p:nvPr>
        </p:nvSpPr>
        <p:spPr>
          <a:xfrm>
            <a:off x="10430163" y="838720"/>
            <a:ext cx="1689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 animBg="1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15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4916" y="772340"/>
            <a:ext cx="9037806" cy="451890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74916" y="5449871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3" name="PA_矩形 9"/>
          <p:cNvSpPr/>
          <p:nvPr>
            <p:custDataLst>
              <p:tags r:id="rId2"/>
            </p:custDataLst>
          </p:nvPr>
        </p:nvSpPr>
        <p:spPr>
          <a:xfrm>
            <a:off x="9835421" y="661937"/>
            <a:ext cx="1689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88188" y="3340523"/>
            <a:ext cx="2926080" cy="1950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PA_矩形 9"/>
          <p:cNvSpPr/>
          <p:nvPr>
            <p:custDataLst>
              <p:tags r:id="rId4"/>
            </p:custDataLst>
          </p:nvPr>
        </p:nvSpPr>
        <p:spPr>
          <a:xfrm>
            <a:off x="5569163" y="5511426"/>
            <a:ext cx="6131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71959" y="1162373"/>
            <a:ext cx="10709329" cy="4990454"/>
          </a:xfrm>
          <a:prstGeom prst="rect">
            <a:avLst/>
          </a:prstGeom>
          <a:solidFill>
            <a:schemeClr val="bg1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89308" y="751149"/>
            <a:ext cx="2765932" cy="184395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64388" y="1673126"/>
            <a:ext cx="4191775" cy="279451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6000" y="3273583"/>
            <a:ext cx="5292134" cy="31036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PA_矩形 9"/>
          <p:cNvSpPr/>
          <p:nvPr>
            <p:custDataLst>
              <p:tags r:id="rId4"/>
            </p:custDataLst>
          </p:nvPr>
        </p:nvSpPr>
        <p:spPr>
          <a:xfrm>
            <a:off x="782814" y="2780437"/>
            <a:ext cx="24511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0" name="PA_矩形 9"/>
          <p:cNvSpPr/>
          <p:nvPr>
            <p:custDataLst>
              <p:tags r:id="rId5"/>
            </p:custDataLst>
          </p:nvPr>
        </p:nvSpPr>
        <p:spPr>
          <a:xfrm>
            <a:off x="782814" y="4784629"/>
            <a:ext cx="5184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business to the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investorIn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You have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1" name="PA_矩形 9"/>
          <p:cNvSpPr/>
          <p:nvPr>
            <p:custDataLst>
              <p:tags r:id="rId6"/>
            </p:custDataLst>
          </p:nvPr>
        </p:nvSpPr>
        <p:spPr>
          <a:xfrm>
            <a:off x="8021832" y="1796255"/>
            <a:ext cx="29148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6001" y="436482"/>
            <a:ext cx="5292134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矩形 7"/>
          <p:cNvSpPr/>
          <p:nvPr/>
        </p:nvSpPr>
        <p:spPr>
          <a:xfrm>
            <a:off x="7408190" y="240224"/>
            <a:ext cx="4479010" cy="19731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250571" y="45737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0" name="PA_矩形 9"/>
          <p:cNvSpPr/>
          <p:nvPr>
            <p:custDataLst>
              <p:tags r:id="rId2"/>
            </p:custDataLst>
          </p:nvPr>
        </p:nvSpPr>
        <p:spPr>
          <a:xfrm>
            <a:off x="9391874" y="2557700"/>
            <a:ext cx="22474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1" name="PA_矩形 9"/>
          <p:cNvSpPr/>
          <p:nvPr>
            <p:custDataLst>
              <p:tags r:id="rId3"/>
            </p:custDataLst>
          </p:nvPr>
        </p:nvSpPr>
        <p:spPr>
          <a:xfrm>
            <a:off x="7804320" y="1337414"/>
            <a:ext cx="36867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</a:t>
            </a:r>
            <a:r>
              <a:rPr lang="en-US" altLang="zh-CN" dirty="0" err="1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sould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describe your business to the investor. You have to</a:t>
            </a:r>
            <a:endParaRPr lang="zh-CN" altLang="en-US" dirty="0">
              <a:solidFill>
                <a:schemeClr val="bg1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826860" cy="6858000"/>
          </a:xfrm>
          <a:prstGeom prst="rect">
            <a:avLst/>
          </a:prstGeom>
          <a:blipFill dpi="0" rotWithShape="1">
            <a:blip r:embed="rId1"/>
            <a:srcRect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2006543" y="273099"/>
            <a:ext cx="861774" cy="44693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点击添加标题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00400" y="273099"/>
            <a:ext cx="7200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18109" y="2169763"/>
            <a:ext cx="6555783" cy="238673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" name="文本框 1"/>
          <p:cNvSpPr txBox="1"/>
          <p:nvPr/>
        </p:nvSpPr>
        <p:spPr>
          <a:xfrm>
            <a:off x="3755756" y="1615765"/>
            <a:ext cx="4680488" cy="1107996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一起去旅行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72353" y="2599940"/>
            <a:ext cx="6447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TRAVEL ALBUM</a:t>
            </a:r>
            <a:endParaRPr lang="zh-CN" altLang="en-US" sz="60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2353" y="3604603"/>
            <a:ext cx="644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谢谢观赏</a:t>
            </a:r>
            <a:endParaRPr lang="zh-CN" altLang="en-US" sz="36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5145437" y="4974956"/>
            <a:ext cx="2014780" cy="418454"/>
          </a:xfrm>
          <a:prstGeom prst="roundRect">
            <a:avLst>
              <a:gd name="adj" fmla="val 3888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7030A0"/>
                </a:solidFill>
              </a:rPr>
              <a:t>THANKS</a:t>
            </a:r>
            <a:endParaRPr lang="zh-CN" alt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>
            <a:solidFill>
              <a:srgbClr val="B191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0166" y="5014204"/>
            <a:ext cx="45762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2067" y="4244763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添加标题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2017" y="489079"/>
            <a:ext cx="2423584" cy="5879842"/>
          </a:xfrm>
          <a:prstGeom prst="rect">
            <a:avLst/>
          </a:prstGeom>
          <a:blipFill dpi="0" rotWithShape="1">
            <a:blip r:embed="rId1">
              <a:alphaModFix amt="24000"/>
            </a:blip>
            <a:srcRect/>
            <a:tile tx="0" ty="0" sx="100000" sy="100000" flip="none" algn="tl"/>
          </a:blipFill>
          <a:effectLst>
            <a:outerShdw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33750" y="489079"/>
            <a:ext cx="8591550" cy="587984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9" name="矩形 8"/>
          <p:cNvSpPr/>
          <p:nvPr/>
        </p:nvSpPr>
        <p:spPr>
          <a:xfrm>
            <a:off x="510117" y="1844606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2017" y="1075165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43467" y="643467"/>
            <a:ext cx="2709334" cy="280968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b="-2"/>
          <a:stretch>
            <a:fillRect/>
          </a:stretch>
        </p:blipFill>
        <p:spPr>
          <a:xfrm>
            <a:off x="3409950" y="643467"/>
            <a:ext cx="5372099" cy="55710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15" name="组合 14"/>
          <p:cNvGrpSpPr/>
          <p:nvPr/>
        </p:nvGrpSpPr>
        <p:grpSpPr>
          <a:xfrm>
            <a:off x="643467" y="3423862"/>
            <a:ext cx="2709334" cy="2728382"/>
            <a:chOff x="643467" y="3423862"/>
            <a:chExt cx="2709334" cy="2728382"/>
          </a:xfrm>
        </p:grpSpPr>
        <p:sp>
          <p:nvSpPr>
            <p:cNvPr id="6" name="矩形 5"/>
            <p:cNvSpPr/>
            <p:nvPr/>
          </p:nvSpPr>
          <p:spPr>
            <a:xfrm>
              <a:off x="643467" y="3423862"/>
              <a:ext cx="2709334" cy="272838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43467" y="390525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43467" y="3784903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43467" y="3664556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43467" y="3544209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3467" y="6031897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43467" y="591155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43467" y="579120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9120717" y="1627929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82617" y="858488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5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421035" y="3804834"/>
            <a:ext cx="5129784" cy="24096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 b="-2"/>
          <a:stretch>
            <a:fillRect/>
          </a:stretch>
        </p:blipFill>
        <p:spPr>
          <a:xfrm>
            <a:off x="641180" y="643467"/>
            <a:ext cx="5129784" cy="557106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6412145" y="1157562"/>
            <a:ext cx="5243289" cy="1969770"/>
            <a:chOff x="409721" y="4080063"/>
            <a:chExt cx="5243289" cy="1969770"/>
          </a:xfrm>
        </p:grpSpPr>
        <p:sp>
          <p:nvSpPr>
            <p:cNvPr id="16" name="PA_文本框 8"/>
            <p:cNvSpPr txBox="1"/>
            <p:nvPr>
              <p:custDataLst>
                <p:tags r:id="rId3"/>
              </p:custDataLst>
            </p:nvPr>
          </p:nvSpPr>
          <p:spPr>
            <a:xfrm>
              <a:off x="409721" y="4080063"/>
              <a:ext cx="5243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添加标题</a:t>
              </a:r>
              <a:endParaRPr lang="zh-CN" altLang="en-US" sz="4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PA_矩形 9"/>
            <p:cNvSpPr/>
            <p:nvPr>
              <p:custDataLst>
                <p:tags r:id="rId4"/>
              </p:custDataLst>
            </p:nvPr>
          </p:nvSpPr>
          <p:spPr>
            <a:xfrm>
              <a:off x="1143951" y="4849504"/>
              <a:ext cx="382711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In this part you should describe your business to the investor. You have to make sure he can make it </a:t>
              </a:r>
              <a:r>
                <a:rPr lang="en-US" altLang="zh-CN" dirty="0" err="1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clearIn</a:t>
              </a:r>
              <a:r>
                <a:rPr lang="en-US" altLang="zh-CN" dirty="0">
                  <a:solidFill>
                    <a:srgbClr val="17324D"/>
                  </a:solidFill>
                  <a:latin typeface="Calibri" panose="020F0502020204030204" pitchFamily="34" charset="0"/>
                  <a:ea typeface="华文细黑" panose="02010600040101010101" pitchFamily="2" charset="-122"/>
                  <a:cs typeface="Aharoni" panose="02010803020104030203" pitchFamily="2" charset="-79"/>
                  <a:sym typeface="Nixie One" charset="-122"/>
                </a:rPr>
                <a:t> this part you should describe your business</a:t>
              </a:r>
              <a:endParaRPr lang="zh-CN" altLang="en-US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61518" y="3068664"/>
            <a:ext cx="4748843" cy="3165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159040" y="2521707"/>
            <a:ext cx="3835728" cy="273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6000" y="5072679"/>
            <a:ext cx="2926080" cy="1645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4" name="组合 13"/>
          <p:cNvGrpSpPr/>
          <p:nvPr/>
        </p:nvGrpSpPr>
        <p:grpSpPr>
          <a:xfrm>
            <a:off x="-87824" y="299767"/>
            <a:ext cx="11727051" cy="1246040"/>
            <a:chOff x="1028700" y="971550"/>
            <a:chExt cx="10737581" cy="1524000"/>
          </a:xfrm>
        </p:grpSpPr>
        <p:sp>
          <p:nvSpPr>
            <p:cNvPr id="15" name="矩形 14"/>
            <p:cNvSpPr/>
            <p:nvPr/>
          </p:nvSpPr>
          <p:spPr>
            <a:xfrm>
              <a:off x="1028700" y="971550"/>
              <a:ext cx="10737581" cy="1524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62932" y="1348829"/>
              <a:ext cx="42005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  <a:endParaRPr lang="zh-CN" altLang="en-US" sz="4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PA_矩形 9"/>
          <p:cNvSpPr/>
          <p:nvPr>
            <p:custDataLst>
              <p:tags r:id="rId4"/>
            </p:custDataLst>
          </p:nvPr>
        </p:nvSpPr>
        <p:spPr>
          <a:xfrm>
            <a:off x="803998" y="1836866"/>
            <a:ext cx="67223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</a:t>
            </a:r>
            <a:endParaRPr lang="zh-CN" altLang="en-US" dirty="0">
              <a:solidFill>
                <a:srgbClr val="17324D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39864" y="0"/>
            <a:ext cx="3053167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4915" y="851115"/>
            <a:ext cx="7733654" cy="51557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矩形 3"/>
          <p:cNvSpPr/>
          <p:nvPr/>
        </p:nvSpPr>
        <p:spPr>
          <a:xfrm>
            <a:off x="8918513" y="1620556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80413" y="851115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2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242807" y="4355024"/>
            <a:ext cx="11727051" cy="1246040"/>
            <a:chOff x="1028700" y="971550"/>
            <a:chExt cx="10737581" cy="1524000"/>
          </a:xfrm>
        </p:grpSpPr>
        <p:sp>
          <p:nvSpPr>
            <p:cNvPr id="8" name="矩形 7"/>
            <p:cNvSpPr/>
            <p:nvPr/>
          </p:nvSpPr>
          <p:spPr>
            <a:xfrm>
              <a:off x="1028700" y="971550"/>
              <a:ext cx="10737581" cy="1524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62932" y="1348829"/>
              <a:ext cx="42005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  <a:endParaRPr lang="zh-CN" altLang="en-US" sz="44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06058" y="716906"/>
            <a:ext cx="3925847" cy="588877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矩形 5"/>
          <p:cNvSpPr/>
          <p:nvPr/>
        </p:nvSpPr>
        <p:spPr>
          <a:xfrm>
            <a:off x="4716134" y="716906"/>
            <a:ext cx="2976707" cy="36381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矩形 9"/>
          <p:cNvSpPr/>
          <p:nvPr>
            <p:custDataLst>
              <p:tags r:id="rId2"/>
            </p:custDataLst>
          </p:nvPr>
        </p:nvSpPr>
        <p:spPr>
          <a:xfrm>
            <a:off x="754305" y="784470"/>
            <a:ext cx="36486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anose="020F0502020204030204" pitchFamily="34" charset="0"/>
                <a:ea typeface="华文细黑" panose="02010600040101010101" pitchFamily="2" charset="-122"/>
                <a:cs typeface="Aharoni" panose="02010803020104030203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rgbClr val="17324D"/>
              </a:solidFill>
              <a:latin typeface="Calibri" panose="020F0502020204030204" pitchFamily="34" charset="0"/>
              <a:ea typeface="华文细黑" panose="020106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4305" y="5938880"/>
            <a:ext cx="34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Baskerville Old Face" panose="02020602080505020303" pitchFamily="18" charset="0"/>
              </a:rPr>
              <a:t>点击输入一句动人的话</a:t>
            </a:r>
            <a:endParaRPr lang="zh-CN" altLang="en-US" dirty="0">
              <a:solidFill>
                <a:schemeClr val="bg2">
                  <a:lumMod val="10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134" y="1532552"/>
            <a:ext cx="2976707" cy="198447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134" y="4621205"/>
            <a:ext cx="2976707" cy="198447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PA" val="v3.0.1"/>
</p:tagLst>
</file>

<file path=ppt/tags/tag18.xml><?xml version="1.0" encoding="utf-8"?>
<p:tagLst xmlns:p="http://schemas.openxmlformats.org/presentationml/2006/main">
  <p:tag name="PA" val="v3.0.1"/>
</p:tagLst>
</file>

<file path=ppt/tags/tag19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20.xml><?xml version="1.0" encoding="utf-8"?>
<p:tagLst xmlns:p="http://schemas.openxmlformats.org/presentationml/2006/main">
  <p:tag name="PA" val="v3.0.1"/>
</p:tagLst>
</file>

<file path=ppt/tags/tag21.xml><?xml version="1.0" encoding="utf-8"?>
<p:tagLst xmlns:p="http://schemas.openxmlformats.org/presentationml/2006/main">
  <p:tag name="PA" val="v3.0.1"/>
</p:tagLst>
</file>

<file path=ppt/tags/tag22.xml><?xml version="1.0" encoding="utf-8"?>
<p:tagLst xmlns:p="http://schemas.openxmlformats.org/presentationml/2006/main">
  <p:tag name="PA" val="v3.0.1"/>
</p:tagLst>
</file>

<file path=ppt/tags/tag23.xml><?xml version="1.0" encoding="utf-8"?>
<p:tagLst xmlns:p="http://schemas.openxmlformats.org/presentationml/2006/main">
  <p:tag name="PA" val="v3.0.1"/>
</p:tagLst>
</file>

<file path=ppt/tags/tag24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6569</Words>
  <Application>WPS 演示</Application>
  <PresentationFormat>自定义</PresentationFormat>
  <Paragraphs>124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Baskerville Old Face</vt:lpstr>
      <vt:lpstr>Calibri</vt:lpstr>
      <vt:lpstr>华文细黑</vt:lpstr>
      <vt:lpstr>Aharoni</vt:lpstr>
      <vt:lpstr>Nixie One</vt:lpstr>
      <vt:lpstr>等线</vt:lpstr>
      <vt:lpstr>Segoe Print</vt:lpstr>
      <vt:lpstr>Arial Unicode MS</vt:lpstr>
      <vt:lpstr>等线 Light</vt:lpstr>
      <vt:lpstr>Calibri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旅游相册</dc:title>
  <dc:creator>第一PPT</dc:creator>
  <cp:keywords>www.1ppt.com</cp:keywords>
  <dc:description>www.1ppt.com</dc:description>
  <cp:lastModifiedBy>词不达意</cp:lastModifiedBy>
  <cp:revision>212</cp:revision>
  <dcterms:created xsi:type="dcterms:W3CDTF">2017-04-03T03:45:00Z</dcterms:created>
  <dcterms:modified xsi:type="dcterms:W3CDTF">2018-03-21T08:49:59Z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